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theme/theme5.xml" ContentType="application/vnd.openxmlformats-officedocument.theme+xml"/>
  <Override PartName="/ppt/slideLayouts/slideLayout10.xml" ContentType="application/vnd.openxmlformats-officedocument.presentationml.slideLayout+xml"/>
  <Override PartName="/ppt/theme/theme6.xml" ContentType="application/vnd.openxmlformats-officedocument.theme+xml"/>
  <Override PartName="/ppt/slideLayouts/slideLayout11.xml" ContentType="application/vnd.openxmlformats-officedocument.presentationml.slideLayout+xml"/>
  <Override PartName="/ppt/theme/theme7.xml" ContentType="application/vnd.openxmlformats-officedocument.theme+xml"/>
  <Override PartName="/ppt/slideLayouts/slideLayout12.xml" ContentType="application/vnd.openxmlformats-officedocument.presentationml.slideLayout+xml"/>
  <Override PartName="/ppt/theme/theme8.xml" ContentType="application/vnd.openxmlformats-officedocument.theme+xml"/>
  <Override PartName="/ppt/slideLayouts/slideLayout13.xml" ContentType="application/vnd.openxmlformats-officedocument.presentationml.slideLayout+xml"/>
  <Override PartName="/ppt/theme/theme9.xml" ContentType="application/vnd.openxmlformats-officedocument.theme+xml"/>
  <Override PartName="/ppt/slideLayouts/slideLayout14.xml" ContentType="application/vnd.openxmlformats-officedocument.presentationml.slideLayout+xml"/>
  <Override PartName="/ppt/theme/theme10.xml" ContentType="application/vnd.openxmlformats-officedocument.theme+xml"/>
  <Override PartName="/ppt/slideLayouts/slideLayout15.xml" ContentType="application/vnd.openxmlformats-officedocument.presentationml.slideLayout+xml"/>
  <Override PartName="/ppt/theme/theme11.xml" ContentType="application/vnd.openxmlformats-officedocument.theme+xml"/>
  <Override PartName="/ppt/slideLayouts/slideLayout16.xml" ContentType="application/vnd.openxmlformats-officedocument.presentationml.slideLayout+xml"/>
  <Override PartName="/ppt/theme/theme12.xml" ContentType="application/vnd.openxmlformats-officedocument.theme+xml"/>
  <Override PartName="/ppt/slideLayouts/slideLayout17.xml" ContentType="application/vnd.openxmlformats-officedocument.presentationml.slideLayout+xml"/>
  <Override PartName="/ppt/theme/theme13.xml" ContentType="application/vnd.openxmlformats-officedocument.theme+xml"/>
  <Override PartName="/ppt/slideLayouts/slideLayout18.xml" ContentType="application/vnd.openxmlformats-officedocument.presentationml.slideLayout+xml"/>
  <Override PartName="/ppt/theme/theme14.xml" ContentType="application/vnd.openxmlformats-officedocument.theme+xml"/>
  <Override PartName="/ppt/slideLayouts/slideLayout19.xml" ContentType="application/vnd.openxmlformats-officedocument.presentationml.slideLayout+xml"/>
  <Override PartName="/ppt/theme/theme15.xml" ContentType="application/vnd.openxmlformats-officedocument.theme+xml"/>
  <Override PartName="/ppt/slideLayouts/slideLayout20.xml" ContentType="application/vnd.openxmlformats-officedocument.presentationml.slideLayout+xml"/>
  <Override PartName="/ppt/theme/theme16.xml" ContentType="application/vnd.openxmlformats-officedocument.theme+xml"/>
  <Override PartName="/ppt/slideLayouts/slideLayout21.xml" ContentType="application/vnd.openxmlformats-officedocument.presentationml.slideLayout+xml"/>
  <Override PartName="/ppt/theme/theme17.xml" ContentType="application/vnd.openxmlformats-officedocument.theme+xml"/>
  <Override PartName="/ppt/slideLayouts/slideLayout22.xml" ContentType="application/vnd.openxmlformats-officedocument.presentationml.slideLayout+xml"/>
  <Override PartName="/ppt/theme/theme18.xml" ContentType="application/vnd.openxmlformats-officedocument.theme+xml"/>
  <Override PartName="/ppt/slideLayouts/slideLayout23.xml" ContentType="application/vnd.openxmlformats-officedocument.presentationml.slideLayout+xml"/>
  <Override PartName="/ppt/theme/theme19.xml" ContentType="application/vnd.openxmlformats-officedocument.theme+xml"/>
  <Override PartName="/ppt/slideLayouts/slideLayout24.xml" ContentType="application/vnd.openxmlformats-officedocument.presentationml.slideLayout+xml"/>
  <Override PartName="/ppt/theme/theme20.xml" ContentType="application/vnd.openxmlformats-officedocument.theme+xml"/>
  <Override PartName="/ppt/slideLayouts/slideLayout25.xml" ContentType="application/vnd.openxmlformats-officedocument.presentationml.slideLayout+xml"/>
  <Override PartName="/ppt/theme/theme21.xml" ContentType="application/vnd.openxmlformats-officedocument.theme+xml"/>
  <Override PartName="/ppt/slideLayouts/slideLayout26.xml" ContentType="application/vnd.openxmlformats-officedocument.presentationml.slideLayout+xml"/>
  <Override PartName="/ppt/theme/theme22.xml" ContentType="application/vnd.openxmlformats-officedocument.theme+xml"/>
  <Override PartName="/ppt/slideLayouts/slideLayout27.xml" ContentType="application/vnd.openxmlformats-officedocument.presentationml.slideLayout+xml"/>
  <Override PartName="/ppt/theme/theme23.xml" ContentType="application/vnd.openxmlformats-officedocument.theme+xml"/>
  <Override PartName="/ppt/slideLayouts/slideLayout28.xml" ContentType="application/vnd.openxmlformats-officedocument.presentationml.slideLayout+xml"/>
  <Override PartName="/ppt/theme/theme24.xml" ContentType="application/vnd.openxmlformats-officedocument.theme+xml"/>
  <Override PartName="/ppt/slideLayouts/slideLayout29.xml" ContentType="application/vnd.openxmlformats-officedocument.presentationml.slideLayout+xml"/>
  <Override PartName="/ppt/theme/theme25.xml" ContentType="application/vnd.openxmlformats-officedocument.theme+xml"/>
  <Override PartName="/ppt/slideLayouts/slideLayout30.xml" ContentType="application/vnd.openxmlformats-officedocument.presentationml.slideLayout+xml"/>
  <Override PartName="/ppt/theme/theme26.xml" ContentType="application/vnd.openxmlformats-officedocument.theme+xml"/>
  <Override PartName="/ppt/slideLayouts/slideLayout31.xml" ContentType="application/vnd.openxmlformats-officedocument.presentationml.slideLayout+xml"/>
  <Override PartName="/ppt/theme/theme27.xml" ContentType="application/vnd.openxmlformats-officedocument.theme+xml"/>
  <Override PartName="/ppt/slideLayouts/slideLayout32.xml" ContentType="application/vnd.openxmlformats-officedocument.presentationml.slideLayout+xml"/>
  <Override PartName="/ppt/theme/theme28.xml" ContentType="application/vnd.openxmlformats-officedocument.theme+xml"/>
  <Override PartName="/ppt/theme/theme29.xml" ContentType="application/vnd.openxmlformats-officedocument.theme+xml"/>
  <Override PartName="/ppt/theme/theme3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2.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3.xml" ContentType="application/vnd.openxmlformats-officedocument.themeOverride+xml"/>
  <Override PartName="/ppt/notesSlides/notesSlide21.xml" ContentType="application/vnd.openxmlformats-officedocument.presentationml.notesSlide+xml"/>
  <Override PartName="/ppt/theme/themeOverride4.xml" ContentType="application/vnd.openxmlformats-officedocument.themeOverride+xml"/>
  <Override PartName="/ppt/notesSlides/notesSlide22.xml" ContentType="application/vnd.openxmlformats-officedocument.presentationml.notesSlide+xml"/>
  <Override PartName="/ppt/theme/themeOverride5.xml" ContentType="application/vnd.openxmlformats-officedocument.themeOverride+xml"/>
  <Override PartName="/ppt/notesSlides/notesSlide23.xml" ContentType="application/vnd.openxmlformats-officedocument.presentationml.notesSlide+xml"/>
  <Override PartName="/ppt/theme/themeOverride6.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heme/themeOverride7.xml" ContentType="application/vnd.openxmlformats-officedocument.themeOverr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2.xml" ContentType="application/vnd.openxmlformats-officedocument.drawingml.chart+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3.xml" ContentType="application/vnd.openxmlformats-officedocument.drawingml.chart+xml"/>
  <Override PartName="/ppt/theme/themeOverride8.xml" ContentType="application/vnd.openxmlformats-officedocument.themeOverride+xml"/>
  <Override PartName="/ppt/drawings/drawing2.xml" ContentType="application/vnd.openxmlformats-officedocument.drawingml.chartshapes+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2" r:id="rId2"/>
    <p:sldMasterId id="2147483668" r:id="rId3"/>
    <p:sldMasterId id="2147483670" r:id="rId4"/>
    <p:sldMasterId id="2147483688" r:id="rId5"/>
    <p:sldMasterId id="2147483712" r:id="rId6"/>
    <p:sldMasterId id="2147483714" r:id="rId7"/>
    <p:sldMasterId id="2147483737" r:id="rId8"/>
    <p:sldMasterId id="2147483754" r:id="rId9"/>
    <p:sldMasterId id="2147483760" r:id="rId10"/>
    <p:sldMasterId id="2147483762" r:id="rId11"/>
    <p:sldMasterId id="2147483764" r:id="rId12"/>
    <p:sldMasterId id="2147483766" r:id="rId13"/>
    <p:sldMasterId id="2147483768" r:id="rId14"/>
    <p:sldMasterId id="2147483770" r:id="rId15"/>
    <p:sldMasterId id="2147483772" r:id="rId16"/>
    <p:sldMasterId id="2147483774" r:id="rId17"/>
    <p:sldMasterId id="2147483776" r:id="rId18"/>
    <p:sldMasterId id="2147483778" r:id="rId19"/>
    <p:sldMasterId id="2147483780" r:id="rId20"/>
    <p:sldMasterId id="2147483782" r:id="rId21"/>
    <p:sldMasterId id="2147483784" r:id="rId22"/>
    <p:sldMasterId id="2147483786" r:id="rId23"/>
    <p:sldMasterId id="2147483788" r:id="rId24"/>
    <p:sldMasterId id="2147483790" r:id="rId25"/>
    <p:sldMasterId id="2147483792" r:id="rId26"/>
    <p:sldMasterId id="2147483799" r:id="rId27"/>
    <p:sldMasterId id="2147483801" r:id="rId28"/>
  </p:sldMasterIdLst>
  <p:notesMasterIdLst>
    <p:notesMasterId r:id="rId83"/>
  </p:notesMasterIdLst>
  <p:handoutMasterIdLst>
    <p:handoutMasterId r:id="rId84"/>
  </p:handoutMasterIdLst>
  <p:sldIdLst>
    <p:sldId id="281" r:id="rId29"/>
    <p:sldId id="265" r:id="rId30"/>
    <p:sldId id="266" r:id="rId31"/>
    <p:sldId id="336" r:id="rId32"/>
    <p:sldId id="425" r:id="rId33"/>
    <p:sldId id="426" r:id="rId34"/>
    <p:sldId id="427" r:id="rId35"/>
    <p:sldId id="428" r:id="rId36"/>
    <p:sldId id="384" r:id="rId37"/>
    <p:sldId id="295" r:id="rId38"/>
    <p:sldId id="296" r:id="rId39"/>
    <p:sldId id="298" r:id="rId40"/>
    <p:sldId id="361" r:id="rId41"/>
    <p:sldId id="387" r:id="rId42"/>
    <p:sldId id="414" r:id="rId43"/>
    <p:sldId id="415" r:id="rId44"/>
    <p:sldId id="363" r:id="rId45"/>
    <p:sldId id="364" r:id="rId46"/>
    <p:sldId id="410" r:id="rId47"/>
    <p:sldId id="413" r:id="rId48"/>
    <p:sldId id="385" r:id="rId49"/>
    <p:sldId id="365" r:id="rId50"/>
    <p:sldId id="366" r:id="rId51"/>
    <p:sldId id="367" r:id="rId52"/>
    <p:sldId id="368" r:id="rId53"/>
    <p:sldId id="369" r:id="rId54"/>
    <p:sldId id="370" r:id="rId55"/>
    <p:sldId id="371" r:id="rId56"/>
    <p:sldId id="372" r:id="rId57"/>
    <p:sldId id="373" r:id="rId58"/>
    <p:sldId id="374" r:id="rId59"/>
    <p:sldId id="375" r:id="rId60"/>
    <p:sldId id="376" r:id="rId61"/>
    <p:sldId id="377" r:id="rId62"/>
    <p:sldId id="388" r:id="rId63"/>
    <p:sldId id="378" r:id="rId64"/>
    <p:sldId id="379" r:id="rId65"/>
    <p:sldId id="380" r:id="rId66"/>
    <p:sldId id="411" r:id="rId67"/>
    <p:sldId id="421" r:id="rId68"/>
    <p:sldId id="429" r:id="rId69"/>
    <p:sldId id="416" r:id="rId70"/>
    <p:sldId id="262" r:id="rId71"/>
    <p:sldId id="343" r:id="rId72"/>
    <p:sldId id="344" r:id="rId73"/>
    <p:sldId id="261" r:id="rId74"/>
    <p:sldId id="308" r:id="rId75"/>
    <p:sldId id="430" r:id="rId76"/>
    <p:sldId id="431" r:id="rId77"/>
    <p:sldId id="432" r:id="rId78"/>
    <p:sldId id="433" r:id="rId79"/>
    <p:sldId id="434" r:id="rId80"/>
    <p:sldId id="435" r:id="rId81"/>
    <p:sldId id="436" r:id="rId82"/>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491" autoAdjust="0"/>
    <p:restoredTop sz="84264" autoAdjust="0"/>
  </p:normalViewPr>
  <p:slideViewPr>
    <p:cSldViewPr>
      <p:cViewPr>
        <p:scale>
          <a:sx n="70" d="100"/>
          <a:sy n="70" d="100"/>
        </p:scale>
        <p:origin x="-1536" y="-72"/>
      </p:cViewPr>
      <p:guideLst>
        <p:guide orient="horz" pos="2160"/>
        <p:guide pos="2880"/>
      </p:guideLst>
    </p:cSldViewPr>
  </p:slideViewPr>
  <p:notesTextViewPr>
    <p:cViewPr>
      <p:scale>
        <a:sx n="100" d="100"/>
        <a:sy n="100" d="100"/>
      </p:scale>
      <p:origin x="0" y="90"/>
    </p:cViewPr>
  </p:notesTextViewPr>
  <p:sorterViewPr>
    <p:cViewPr>
      <p:scale>
        <a:sx n="66" d="100"/>
        <a:sy n="66" d="100"/>
      </p:scale>
      <p:origin x="0" y="310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42" Type="http://schemas.openxmlformats.org/officeDocument/2006/relationships/slide" Target="slides/slide14.xml"/><Relationship Id="rId47" Type="http://schemas.openxmlformats.org/officeDocument/2006/relationships/slide" Target="slides/slide19.xml"/><Relationship Id="rId63" Type="http://schemas.openxmlformats.org/officeDocument/2006/relationships/slide" Target="slides/slide35.xml"/><Relationship Id="rId68" Type="http://schemas.openxmlformats.org/officeDocument/2006/relationships/slide" Target="slides/slide40.xml"/><Relationship Id="rId84" Type="http://schemas.openxmlformats.org/officeDocument/2006/relationships/handoutMaster" Target="handoutMasters/handoutMaster1.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4.xml"/><Relationship Id="rId37" Type="http://schemas.openxmlformats.org/officeDocument/2006/relationships/slide" Target="slides/slide9.xml"/><Relationship Id="rId53" Type="http://schemas.openxmlformats.org/officeDocument/2006/relationships/slide" Target="slides/slide25.xml"/><Relationship Id="rId58" Type="http://schemas.openxmlformats.org/officeDocument/2006/relationships/slide" Target="slides/slide30.xml"/><Relationship Id="rId74" Type="http://schemas.openxmlformats.org/officeDocument/2006/relationships/slide" Target="slides/slide46.xml"/><Relationship Id="rId79" Type="http://schemas.openxmlformats.org/officeDocument/2006/relationships/slide" Target="slides/slide51.xml"/><Relationship Id="rId5" Type="http://schemas.openxmlformats.org/officeDocument/2006/relationships/slideMaster" Target="slideMasters/slideMaster5.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 Target="slides/slide2.xml"/><Relationship Id="rId35" Type="http://schemas.openxmlformats.org/officeDocument/2006/relationships/slide" Target="slides/slide7.xml"/><Relationship Id="rId43" Type="http://schemas.openxmlformats.org/officeDocument/2006/relationships/slide" Target="slides/slide15.xml"/><Relationship Id="rId48" Type="http://schemas.openxmlformats.org/officeDocument/2006/relationships/slide" Target="slides/slide20.xml"/><Relationship Id="rId56" Type="http://schemas.openxmlformats.org/officeDocument/2006/relationships/slide" Target="slides/slide28.xml"/><Relationship Id="rId64" Type="http://schemas.openxmlformats.org/officeDocument/2006/relationships/slide" Target="slides/slide36.xml"/><Relationship Id="rId69" Type="http://schemas.openxmlformats.org/officeDocument/2006/relationships/slide" Target="slides/slide41.xml"/><Relationship Id="rId77" Type="http://schemas.openxmlformats.org/officeDocument/2006/relationships/slide" Target="slides/slide49.xml"/><Relationship Id="rId8" Type="http://schemas.openxmlformats.org/officeDocument/2006/relationships/slideMaster" Target="slideMasters/slideMaster8.xml"/><Relationship Id="rId51" Type="http://schemas.openxmlformats.org/officeDocument/2006/relationships/slide" Target="slides/slide23.xml"/><Relationship Id="rId72" Type="http://schemas.openxmlformats.org/officeDocument/2006/relationships/slide" Target="slides/slide44.xml"/><Relationship Id="rId80" Type="http://schemas.openxmlformats.org/officeDocument/2006/relationships/slide" Target="slides/slide52.xml"/><Relationship Id="rId85"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5.xml"/><Relationship Id="rId38" Type="http://schemas.openxmlformats.org/officeDocument/2006/relationships/slide" Target="slides/slide10.xml"/><Relationship Id="rId46" Type="http://schemas.openxmlformats.org/officeDocument/2006/relationships/slide" Target="slides/slide18.xml"/><Relationship Id="rId59" Type="http://schemas.openxmlformats.org/officeDocument/2006/relationships/slide" Target="slides/slide31.xml"/><Relationship Id="rId67" Type="http://schemas.openxmlformats.org/officeDocument/2006/relationships/slide" Target="slides/slide39.xml"/><Relationship Id="rId20" Type="http://schemas.openxmlformats.org/officeDocument/2006/relationships/slideMaster" Target="slideMasters/slideMaster20.xml"/><Relationship Id="rId41" Type="http://schemas.openxmlformats.org/officeDocument/2006/relationships/slide" Target="slides/slide13.xml"/><Relationship Id="rId54" Type="http://schemas.openxmlformats.org/officeDocument/2006/relationships/slide" Target="slides/slide26.xml"/><Relationship Id="rId62" Type="http://schemas.openxmlformats.org/officeDocument/2006/relationships/slide" Target="slides/slide34.xml"/><Relationship Id="rId70" Type="http://schemas.openxmlformats.org/officeDocument/2006/relationships/slide" Target="slides/slide42.xml"/><Relationship Id="rId75" Type="http://schemas.openxmlformats.org/officeDocument/2006/relationships/slide" Target="slides/slide47.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8.xml"/><Relationship Id="rId49" Type="http://schemas.openxmlformats.org/officeDocument/2006/relationships/slide" Target="slides/slide21.xml"/><Relationship Id="rId57" Type="http://schemas.openxmlformats.org/officeDocument/2006/relationships/slide" Target="slides/slide29.xml"/><Relationship Id="rId10" Type="http://schemas.openxmlformats.org/officeDocument/2006/relationships/slideMaster" Target="slideMasters/slideMaster10.xml"/><Relationship Id="rId31" Type="http://schemas.openxmlformats.org/officeDocument/2006/relationships/slide" Target="slides/slide3.xml"/><Relationship Id="rId44" Type="http://schemas.openxmlformats.org/officeDocument/2006/relationships/slide" Target="slides/slide16.xml"/><Relationship Id="rId52" Type="http://schemas.openxmlformats.org/officeDocument/2006/relationships/slide" Target="slides/slide24.xml"/><Relationship Id="rId60" Type="http://schemas.openxmlformats.org/officeDocument/2006/relationships/slide" Target="slides/slide32.xml"/><Relationship Id="rId65" Type="http://schemas.openxmlformats.org/officeDocument/2006/relationships/slide" Target="slides/slide37.xml"/><Relationship Id="rId73" Type="http://schemas.openxmlformats.org/officeDocument/2006/relationships/slide" Target="slides/slide45.xml"/><Relationship Id="rId78" Type="http://schemas.openxmlformats.org/officeDocument/2006/relationships/slide" Target="slides/slide50.xml"/><Relationship Id="rId81" Type="http://schemas.openxmlformats.org/officeDocument/2006/relationships/slide" Target="slides/slide53.xml"/><Relationship Id="rId86"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1.xml"/><Relationship Id="rId34" Type="http://schemas.openxmlformats.org/officeDocument/2006/relationships/slide" Target="slides/slide6.xml"/><Relationship Id="rId50" Type="http://schemas.openxmlformats.org/officeDocument/2006/relationships/slide" Target="slides/slide22.xml"/><Relationship Id="rId55" Type="http://schemas.openxmlformats.org/officeDocument/2006/relationships/slide" Target="slides/slide27.xml"/><Relationship Id="rId76" Type="http://schemas.openxmlformats.org/officeDocument/2006/relationships/slide" Target="slides/slide48.xml"/><Relationship Id="rId7" Type="http://schemas.openxmlformats.org/officeDocument/2006/relationships/slideMaster" Target="slideMasters/slideMaster7.xml"/><Relationship Id="rId71" Type="http://schemas.openxmlformats.org/officeDocument/2006/relationships/slide" Target="slides/slide43.xml"/><Relationship Id="rId2" Type="http://schemas.openxmlformats.org/officeDocument/2006/relationships/slideMaster" Target="slideMasters/slideMaster2.xml"/><Relationship Id="rId29" Type="http://schemas.openxmlformats.org/officeDocument/2006/relationships/slide" Target="slides/slide1.xml"/><Relationship Id="rId24" Type="http://schemas.openxmlformats.org/officeDocument/2006/relationships/slideMaster" Target="slideMasters/slideMaster24.xml"/><Relationship Id="rId40" Type="http://schemas.openxmlformats.org/officeDocument/2006/relationships/slide" Target="slides/slide12.xml"/><Relationship Id="rId45" Type="http://schemas.openxmlformats.org/officeDocument/2006/relationships/slide" Target="slides/slide17.xml"/><Relationship Id="rId66" Type="http://schemas.openxmlformats.org/officeDocument/2006/relationships/slide" Target="slides/slide38.xml"/><Relationship Id="rId87" Type="http://schemas.openxmlformats.org/officeDocument/2006/relationships/theme" Target="theme/theme1.xml"/><Relationship Id="rId61" Type="http://schemas.openxmlformats.org/officeDocument/2006/relationships/slide" Target="slides/slide33.xml"/><Relationship Id="rId82" Type="http://schemas.openxmlformats.org/officeDocument/2006/relationships/slide" Target="slides/slide54.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__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___2.xlsx"/></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______3.xlsx"/><Relationship Id="rId1" Type="http://schemas.openxmlformats.org/officeDocument/2006/relationships/themeOverride" Target="../theme/themeOverride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484966009394155"/>
          <c:y val="0.14657427886185689"/>
          <c:w val="0.81323420174038952"/>
          <c:h val="0.68655184091042454"/>
        </c:manualLayout>
      </c:layout>
      <c:ofPieChart>
        <c:ofPieType val="pie"/>
        <c:varyColors val="1"/>
        <c:ser>
          <c:idx val="0"/>
          <c:order val="0"/>
          <c:tx>
            <c:strRef>
              <c:f>Sheet1!$B$1</c:f>
              <c:strCache>
                <c:ptCount val="1"/>
                <c:pt idx="0">
                  <c:v>Prevalence of Diabetic Neuropathy in Japan</c:v>
                </c:pt>
              </c:strCache>
            </c:strRef>
          </c:tx>
          <c:dPt>
            <c:idx val="3"/>
            <c:bubble3D val="0"/>
            <c:spPr>
              <a:solidFill>
                <a:srgbClr val="FF9999"/>
              </a:solidFill>
            </c:spPr>
          </c:dPt>
          <c:dPt>
            <c:idx val="4"/>
            <c:bubble3D val="0"/>
            <c:spPr>
              <a:solidFill>
                <a:srgbClr val="00CC99"/>
              </a:solidFill>
            </c:spPr>
          </c:dPt>
          <c:dLbls>
            <c:dLbl>
              <c:idx val="0"/>
              <c:layout>
                <c:manualLayout>
                  <c:x val="0.10984587119516748"/>
                  <c:y val="-8.2648823688606984E-3"/>
                </c:manualLayout>
              </c:layout>
              <c:dLblPos val="bestFit"/>
              <c:showLegendKey val="0"/>
              <c:showVal val="1"/>
              <c:showCatName val="1"/>
              <c:showSerName val="0"/>
              <c:showPercent val="0"/>
              <c:showBubbleSize val="0"/>
              <c:separator>
</c:separator>
            </c:dLbl>
            <c:dLbl>
              <c:idx val="2"/>
              <c:layout>
                <c:manualLayout>
                  <c:x val="0.13348106606343194"/>
                  <c:y val="-6.1259087133831804E-2"/>
                </c:manualLayout>
              </c:layout>
              <c:spPr/>
              <c:txPr>
                <a:bodyPr/>
                <a:lstStyle/>
                <a:p>
                  <a:pPr>
                    <a:defRPr sz="1600" b="1">
                      <a:solidFill>
                        <a:schemeClr val="accent6">
                          <a:lumMod val="75000"/>
                        </a:schemeClr>
                      </a:solidFill>
                    </a:defRPr>
                  </a:pPr>
                  <a:endParaRPr lang="ja-JP"/>
                </a:p>
              </c:txPr>
              <c:dLblPos val="bestFit"/>
              <c:showLegendKey val="0"/>
              <c:showVal val="1"/>
              <c:showCatName val="1"/>
              <c:showSerName val="0"/>
              <c:showPercent val="0"/>
              <c:showBubbleSize val="0"/>
              <c:separator>
</c:separator>
            </c:dLbl>
            <c:dLbl>
              <c:idx val="3"/>
              <c:layout>
                <c:manualLayout>
                  <c:x val="-8.9888527913118313E-2"/>
                  <c:y val="5.9669830249073831E-2"/>
                </c:manualLayout>
              </c:layout>
              <c:spPr/>
              <c:txPr>
                <a:bodyPr/>
                <a:lstStyle/>
                <a:p>
                  <a:pPr>
                    <a:defRPr sz="1600" b="1">
                      <a:solidFill>
                        <a:schemeClr val="accent6">
                          <a:lumMod val="75000"/>
                        </a:schemeClr>
                      </a:solidFill>
                    </a:defRPr>
                  </a:pPr>
                  <a:endParaRPr lang="ja-JP"/>
                </a:p>
              </c:txPr>
              <c:dLblPos val="bestFit"/>
              <c:showLegendKey val="0"/>
              <c:showVal val="1"/>
              <c:showCatName val="1"/>
              <c:showSerName val="0"/>
              <c:showPercent val="0"/>
              <c:showBubbleSize val="0"/>
              <c:separator>
</c:separator>
            </c:dLbl>
            <c:dLbl>
              <c:idx val="4"/>
              <c:layout>
                <c:manualLayout>
                  <c:x val="-0.19112354990228617"/>
                  <c:y val="1.4651399348623701E-4"/>
                </c:manualLayout>
              </c:layout>
              <c:tx>
                <c:rich>
                  <a:bodyPr/>
                  <a:lstStyle/>
                  <a:p>
                    <a:pPr>
                      <a:defRPr sz="2000" b="1" baseline="0">
                        <a:solidFill>
                          <a:schemeClr val="accent6"/>
                        </a:solidFill>
                      </a:defRPr>
                    </a:pPr>
                    <a:r>
                      <a:rPr lang="en-GB" altLang="ja-JP" baseline="0" dirty="0" smtClean="0">
                        <a:solidFill>
                          <a:schemeClr val="bg1">
                            <a:lumMod val="95000"/>
                          </a:schemeClr>
                        </a:solidFill>
                      </a:rPr>
                      <a:t>Diabetic Neuropathy</a:t>
                    </a:r>
                  </a:p>
                  <a:p>
                    <a:pPr>
                      <a:defRPr sz="2000" b="1" baseline="0">
                        <a:solidFill>
                          <a:schemeClr val="accent6"/>
                        </a:solidFill>
                      </a:defRPr>
                    </a:pPr>
                    <a:r>
                      <a:rPr lang="en-GB" altLang="ja-JP" baseline="0" dirty="0" smtClean="0">
                        <a:solidFill>
                          <a:schemeClr val="bg1">
                            <a:lumMod val="95000"/>
                          </a:schemeClr>
                        </a:solidFill>
                      </a:rPr>
                      <a:t>(YES)</a:t>
                    </a:r>
                    <a:r>
                      <a:rPr lang="ja-JP" altLang="en-US" baseline="0" dirty="0">
                        <a:solidFill>
                          <a:schemeClr val="bg1">
                            <a:lumMod val="95000"/>
                          </a:schemeClr>
                        </a:solidFill>
                      </a:rPr>
                      <a:t>
</a:t>
                    </a:r>
                    <a:r>
                      <a:rPr lang="en-US" altLang="ja-JP" baseline="0" dirty="0">
                        <a:solidFill>
                          <a:schemeClr val="bg1">
                            <a:lumMod val="95000"/>
                          </a:schemeClr>
                        </a:solidFill>
                      </a:rPr>
                      <a:t>47.1%</a:t>
                    </a:r>
                    <a:endParaRPr lang="ja-JP" altLang="en-US" baseline="0" dirty="0">
                      <a:solidFill>
                        <a:schemeClr val="bg1">
                          <a:lumMod val="95000"/>
                        </a:schemeClr>
                      </a:solidFill>
                    </a:endParaRPr>
                  </a:p>
                </c:rich>
              </c:tx>
              <c:spPr/>
              <c:dLblPos val="bestFit"/>
              <c:showLegendKey val="0"/>
              <c:showVal val="1"/>
              <c:showCatName val="1"/>
              <c:showSerName val="0"/>
              <c:showPercent val="0"/>
              <c:showBubbleSize val="0"/>
              <c:separator>
</c:separator>
            </c:dLbl>
            <c:txPr>
              <a:bodyPr/>
              <a:lstStyle/>
              <a:p>
                <a:pPr>
                  <a:defRPr sz="2000" b="1">
                    <a:solidFill>
                      <a:schemeClr val="bg1"/>
                    </a:solidFill>
                  </a:defRPr>
                </a:pPr>
                <a:endParaRPr lang="ja-JP"/>
              </a:p>
            </c:txPr>
            <c:dLblPos val="bestFit"/>
            <c:showLegendKey val="0"/>
            <c:showVal val="1"/>
            <c:showCatName val="1"/>
            <c:showSerName val="0"/>
            <c:showPercent val="0"/>
            <c:showBubbleSize val="0"/>
            <c:separator>
</c:separator>
            <c:showLeaderLines val="1"/>
          </c:dLbls>
          <c:cat>
            <c:strRef>
              <c:f>Sheet1!$A$2:$A$5</c:f>
              <c:strCache>
                <c:ptCount val="4"/>
                <c:pt idx="0">
                  <c:v>Diabetic Neuropathy
(NONE)</c:v>
                </c:pt>
                <c:pt idx="1">
                  <c:v>Diabetic Neuropathy
(YES)</c:v>
                </c:pt>
                <c:pt idx="2">
                  <c:v>Asymptomatic Neuropathy</c:v>
                </c:pt>
                <c:pt idx="3">
                  <c:v>Symptomatic Neuropathy</c:v>
                </c:pt>
              </c:strCache>
            </c:strRef>
          </c:cat>
          <c:val>
            <c:numRef>
              <c:f>Sheet1!$B$2:$B$5</c:f>
              <c:numCache>
                <c:formatCode>General</c:formatCode>
                <c:ptCount val="4"/>
                <c:pt idx="0" formatCode="0.0%">
                  <c:v>0.52900000000000003</c:v>
                </c:pt>
                <c:pt idx="2" formatCode="0.0%">
                  <c:v>0.19000000000000003</c:v>
                </c:pt>
                <c:pt idx="3" formatCode="0.0%">
                  <c:v>0.28100000000000008</c:v>
                </c:pt>
              </c:numCache>
            </c:numRef>
          </c:val>
        </c:ser>
        <c:dLbls>
          <c:showLegendKey val="0"/>
          <c:showVal val="0"/>
          <c:showCatName val="0"/>
          <c:showSerName val="0"/>
          <c:showPercent val="1"/>
          <c:showBubbleSize val="0"/>
          <c:showLeaderLines val="1"/>
        </c:dLbls>
        <c:gapWidth val="100"/>
        <c:secondPieSize val="75"/>
        <c:serLines/>
      </c:ofPieChart>
    </c:plotArea>
    <c:plotVisOnly val="1"/>
    <c:dispBlanksAs val="gap"/>
    <c:showDLblsOverMax val="0"/>
  </c:chart>
  <c:spPr>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c:spPr>
  <c:txPr>
    <a:bodyPr/>
    <a:lstStyle/>
    <a:p>
      <a:pPr>
        <a:defRPr>
          <a:solidFill>
            <a:schemeClr val="dk1"/>
          </a:solidFill>
          <a:latin typeface="+mn-lt"/>
          <a:ea typeface="+mn-ea"/>
          <a:cs typeface="+mn-cs"/>
        </a:defRPr>
      </a:pPr>
      <a:endParaRPr lang="ja-JP"/>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70"/>
      <c:rotY val="0"/>
      <c:rAngAx val="0"/>
      <c:perspective val="0"/>
    </c:view3D>
    <c:floor>
      <c:thickness val="0"/>
    </c:floor>
    <c:sideWall>
      <c:thickness val="0"/>
    </c:sideWall>
    <c:backWall>
      <c:thickness val="0"/>
    </c:backWall>
    <c:plotArea>
      <c:layout>
        <c:manualLayout>
          <c:layoutTarget val="inner"/>
          <c:xMode val="edge"/>
          <c:yMode val="edge"/>
          <c:x val="8.2561728395061748E-2"/>
          <c:y val="0.10087797988130355"/>
          <c:w val="0.90895061728395232"/>
          <c:h val="0.87780633646364536"/>
        </c:manualLayout>
      </c:layout>
      <c:pie3DChart>
        <c:varyColors val="1"/>
        <c:ser>
          <c:idx val="0"/>
          <c:order val="0"/>
          <c:tx>
            <c:strRef>
              <c:f>'Sheet1'!$B$1</c:f>
              <c:strCache>
                <c:ptCount val="1"/>
                <c:pt idx="0">
                  <c:v>列1</c:v>
                </c:pt>
              </c:strCache>
            </c:strRef>
          </c:tx>
          <c:dPt>
            <c:idx val="0"/>
            <c:bubble3D val="0"/>
            <c:spPr>
              <a:solidFill>
                <a:srgbClr val="00B0F0"/>
              </a:solidFill>
            </c:spPr>
          </c:dPt>
          <c:dPt>
            <c:idx val="1"/>
            <c:bubble3D val="0"/>
            <c:spPr>
              <a:solidFill>
                <a:srgbClr val="FFC000"/>
              </a:solidFill>
            </c:spPr>
          </c:dPt>
          <c:dPt>
            <c:idx val="2"/>
            <c:bubble3D val="0"/>
            <c:spPr>
              <a:solidFill>
                <a:srgbClr val="92D050"/>
              </a:solidFill>
            </c:spPr>
          </c:dPt>
          <c:dPt>
            <c:idx val="3"/>
            <c:bubble3D val="0"/>
            <c:spPr>
              <a:solidFill>
                <a:srgbClr val="7030A0"/>
              </a:solidFill>
            </c:spPr>
          </c:dPt>
          <c:dPt>
            <c:idx val="4"/>
            <c:bubble3D val="0"/>
            <c:spPr>
              <a:solidFill>
                <a:srgbClr val="C00000"/>
              </a:solidFill>
            </c:spPr>
          </c:dPt>
          <c:dPt>
            <c:idx val="5"/>
            <c:bubble3D val="0"/>
            <c:spPr>
              <a:solidFill>
                <a:srgbClr val="FFFF00"/>
              </a:solidFill>
            </c:spPr>
          </c:dPt>
          <c:dLbls>
            <c:dLbl>
              <c:idx val="0"/>
              <c:layout>
                <c:manualLayout>
                  <c:x val="-0.2290797851657432"/>
                  <c:y val="6.8448204273655597E-2"/>
                </c:manualLayout>
              </c:layout>
              <c:spPr/>
              <c:txPr>
                <a:bodyPr/>
                <a:lstStyle/>
                <a:p>
                  <a:pPr>
                    <a:defRPr sz="2400" b="1">
                      <a:solidFill>
                        <a:schemeClr val="tx1"/>
                      </a:solidFill>
                    </a:defRPr>
                  </a:pPr>
                  <a:endParaRPr lang="ja-JP"/>
                </a:p>
              </c:txPr>
              <c:showLegendKey val="0"/>
              <c:showVal val="1"/>
              <c:showCatName val="1"/>
              <c:showSerName val="0"/>
              <c:showPercent val="0"/>
              <c:showBubbleSize val="0"/>
              <c:separator>
</c:separator>
            </c:dLbl>
            <c:dLbl>
              <c:idx val="1"/>
              <c:layout>
                <c:manualLayout>
                  <c:x val="0.13236329833770791"/>
                  <c:y val="-0.18096692926674524"/>
                </c:manualLayout>
              </c:layout>
              <c:showLegendKey val="0"/>
              <c:showVal val="1"/>
              <c:showCatName val="1"/>
              <c:showSerName val="0"/>
              <c:showPercent val="0"/>
              <c:showBubbleSize val="0"/>
              <c:separator>
</c:separator>
            </c:dLbl>
            <c:dLbl>
              <c:idx val="2"/>
              <c:layout>
                <c:manualLayout>
                  <c:x val="-4.2855302809371054E-2"/>
                  <c:y val="4.8146940378517876E-2"/>
                </c:manualLayout>
              </c:layout>
              <c:showLegendKey val="0"/>
              <c:showVal val="1"/>
              <c:showCatName val="1"/>
              <c:showSerName val="0"/>
              <c:showPercent val="0"/>
              <c:showBubbleSize val="0"/>
              <c:separator>
</c:separator>
            </c:dLbl>
            <c:dLbl>
              <c:idx val="3"/>
              <c:layout>
                <c:manualLayout>
                  <c:x val="-3.1274667055507042E-2"/>
                  <c:y val="2.8968091704852612E-2"/>
                </c:manualLayout>
              </c:layout>
              <c:showLegendKey val="0"/>
              <c:showVal val="1"/>
              <c:showCatName val="1"/>
              <c:showSerName val="0"/>
              <c:showPercent val="0"/>
              <c:showBubbleSize val="0"/>
              <c:separator>
</c:separator>
            </c:dLbl>
            <c:dLbl>
              <c:idx val="4"/>
              <c:layout>
                <c:manualLayout>
                  <c:x val="-7.7012856031884902E-2"/>
                  <c:y val="-2.2889936274890724E-4"/>
                </c:manualLayout>
              </c:layout>
              <c:showLegendKey val="0"/>
              <c:showVal val="1"/>
              <c:showCatName val="1"/>
              <c:showSerName val="0"/>
              <c:showPercent val="0"/>
              <c:showBubbleSize val="0"/>
              <c:separator>
</c:separator>
            </c:dLbl>
            <c:dLbl>
              <c:idx val="5"/>
              <c:layout>
                <c:manualLayout>
                  <c:x val="-1.161976280742685E-2"/>
                  <c:y val="6.2597370949851901E-4"/>
                </c:manualLayout>
              </c:layout>
              <c:showLegendKey val="0"/>
              <c:showVal val="1"/>
              <c:showCatName val="1"/>
              <c:showSerName val="0"/>
              <c:showPercent val="0"/>
              <c:showBubbleSize val="0"/>
              <c:separator>
</c:separator>
            </c:dLbl>
            <c:txPr>
              <a:bodyPr/>
              <a:lstStyle/>
              <a:p>
                <a:pPr>
                  <a:defRPr sz="2400" b="1"/>
                </a:pPr>
                <a:endParaRPr lang="ja-JP"/>
              </a:p>
            </c:txPr>
            <c:showLegendKey val="0"/>
            <c:showVal val="1"/>
            <c:showCatName val="1"/>
            <c:showSerName val="0"/>
            <c:showPercent val="0"/>
            <c:showBubbleSize val="0"/>
            <c:separator>
</c:separator>
            <c:showLeaderLines val="1"/>
          </c:dLbls>
          <c:cat>
            <c:strRef>
              <c:f>'Sheet1'!$A$2:$A$7</c:f>
              <c:strCache>
                <c:ptCount val="6"/>
                <c:pt idx="0">
                  <c:v>Coronary 
Heart Disease</c:v>
                </c:pt>
                <c:pt idx="1">
                  <c:v>Renal 
Failure</c:v>
                </c:pt>
                <c:pt idx="2">
                  <c:v>Stroke</c:v>
                </c:pt>
                <c:pt idx="3">
                  <c:v>Pneumonia</c:v>
                </c:pt>
                <c:pt idx="4">
                  <c:v>Sepsis</c:v>
                </c:pt>
                <c:pt idx="5">
                  <c:v>Unknown</c:v>
                </c:pt>
              </c:strCache>
            </c:strRef>
          </c:cat>
          <c:val>
            <c:numRef>
              <c:f>'Sheet1'!$B$2:$B$7</c:f>
              <c:numCache>
                <c:formatCode>0.0%</c:formatCode>
                <c:ptCount val="6"/>
                <c:pt idx="0">
                  <c:v>0.42100000000000032</c:v>
                </c:pt>
                <c:pt idx="1">
                  <c:v>0.31600000000000089</c:v>
                </c:pt>
                <c:pt idx="2">
                  <c:v>5.3000000000000012E-2</c:v>
                </c:pt>
                <c:pt idx="3">
                  <c:v>5.3000000000000012E-2</c:v>
                </c:pt>
                <c:pt idx="4">
                  <c:v>5.3000000000000012E-2</c:v>
                </c:pt>
                <c:pt idx="5">
                  <c:v>0.10600000000000002</c:v>
                </c:pt>
              </c:numCache>
            </c:numRef>
          </c:val>
        </c:ser>
        <c:dLbls>
          <c:showLegendKey val="0"/>
          <c:showVal val="0"/>
          <c:showCatName val="0"/>
          <c:showSerName val="0"/>
          <c:showPercent val="0"/>
          <c:showBubbleSize val="0"/>
          <c:showLeaderLines val="1"/>
        </c:dLbls>
      </c:pie3DChart>
    </c:plotArea>
    <c:plotVisOnly val="1"/>
    <c:dispBlanksAs val="gap"/>
    <c:showDLblsOverMax val="0"/>
  </c:chart>
  <c:spPr>
    <a:solidFill>
      <a:srgbClr val="FFF2CD"/>
    </a:solidFill>
  </c:spPr>
  <c:txPr>
    <a:bodyPr/>
    <a:lstStyle/>
    <a:p>
      <a:pPr>
        <a:defRPr sz="1800"/>
      </a:pPr>
      <a:endParaRPr lang="ja-JP"/>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manualLayout>
          <c:layoutTarget val="inner"/>
          <c:xMode val="edge"/>
          <c:yMode val="edge"/>
          <c:x val="0.15513651385009194"/>
          <c:y val="0.16055670709557188"/>
          <c:w val="0.63647375328084665"/>
          <c:h val="0.7262223116264297"/>
        </c:manualLayout>
      </c:layout>
      <c:bar3DChart>
        <c:barDir val="bar"/>
        <c:grouping val="stacked"/>
        <c:varyColors val="0"/>
        <c:ser>
          <c:idx val="0"/>
          <c:order val="0"/>
          <c:tx>
            <c:strRef>
              <c:f>Sheet1!$B$1</c:f>
              <c:strCache>
                <c:ptCount val="1"/>
                <c:pt idx="0">
                  <c:v>Staphylococcus</c:v>
                </c:pt>
              </c:strCache>
            </c:strRef>
          </c:tx>
          <c:invertIfNegative val="0"/>
          <c:dLbls>
            <c:dLbl>
              <c:idx val="0"/>
              <c:delete val="1"/>
            </c:dLbl>
            <c:dLbl>
              <c:idx val="1"/>
              <c:delete val="1"/>
            </c:dLbl>
            <c:dLbl>
              <c:idx val="2"/>
              <c:delete val="1"/>
            </c:dLbl>
            <c:dLbl>
              <c:idx val="3"/>
              <c:delete val="1"/>
            </c:dLbl>
            <c:dLbl>
              <c:idx val="4"/>
              <c:delete val="1"/>
            </c:dLbl>
            <c:dLbl>
              <c:idx val="5"/>
              <c:layout>
                <c:manualLayout>
                  <c:x val="-5.6944444444444436E-2"/>
                  <c:y val="-0.13388164841541988"/>
                </c:manualLayout>
              </c:layout>
              <c:showLegendKey val="0"/>
              <c:showVal val="0"/>
              <c:showCatName val="0"/>
              <c:showSerName val="1"/>
              <c:showPercent val="0"/>
              <c:showBubbleSize val="0"/>
            </c:dLbl>
            <c:dLbl>
              <c:idx val="6"/>
              <c:layout>
                <c:manualLayout>
                  <c:x val="-2.3611220472441016E-2"/>
                  <c:y val="-0.18503698465415971"/>
                </c:manualLayout>
              </c:layout>
              <c:showLegendKey val="0"/>
              <c:showVal val="0"/>
              <c:showCatName val="0"/>
              <c:showSerName val="1"/>
              <c:showPercent val="0"/>
              <c:showBubbleSize val="0"/>
            </c:dLbl>
            <c:txPr>
              <a:bodyPr/>
              <a:lstStyle/>
              <a:p>
                <a:pPr>
                  <a:defRPr sz="1600" b="1">
                    <a:latin typeface="Arial Unicode MS" pitchFamily="50" charset="-128"/>
                    <a:ea typeface="Arial Unicode MS" pitchFamily="50" charset="-128"/>
                    <a:cs typeface="Arial Unicode MS" pitchFamily="50" charset="-128"/>
                  </a:defRPr>
                </a:pPr>
                <a:endParaRPr lang="ja-JP"/>
              </a:p>
            </c:txPr>
            <c:showLegendKey val="0"/>
            <c:showVal val="0"/>
            <c:showCatName val="0"/>
            <c:showSerName val="1"/>
            <c:showPercent val="0"/>
            <c:showBubbleSize val="0"/>
            <c:showLeaderLines val="0"/>
          </c:dLbls>
          <c:cat>
            <c:strRef>
              <c:f>Sheet1!$A$2:$A$7</c:f>
              <c:strCache>
                <c:ptCount val="6"/>
                <c:pt idx="0">
                  <c:v>Japan</c:v>
                </c:pt>
                <c:pt idx="1">
                  <c:v>China</c:v>
                </c:pt>
                <c:pt idx="2">
                  <c:v>Mongolia</c:v>
                </c:pt>
                <c:pt idx="3">
                  <c:v>Indonesia</c:v>
                </c:pt>
                <c:pt idx="4">
                  <c:v>Thailand</c:v>
                </c:pt>
                <c:pt idx="5">
                  <c:v>Viet Nam</c:v>
                </c:pt>
              </c:strCache>
            </c:strRef>
          </c:cat>
          <c:val>
            <c:numRef>
              <c:f>Sheet1!$B$2:$B$7</c:f>
              <c:numCache>
                <c:formatCode>0.0%</c:formatCode>
                <c:ptCount val="6"/>
                <c:pt idx="0">
                  <c:v>0.65517241379311209</c:v>
                </c:pt>
                <c:pt idx="1">
                  <c:v>0.36363636363636381</c:v>
                </c:pt>
                <c:pt idx="2">
                  <c:v>1</c:v>
                </c:pt>
                <c:pt idx="3">
                  <c:v>0.25</c:v>
                </c:pt>
                <c:pt idx="4">
                  <c:v>0.4</c:v>
                </c:pt>
                <c:pt idx="5">
                  <c:v>0.2</c:v>
                </c:pt>
              </c:numCache>
            </c:numRef>
          </c:val>
        </c:ser>
        <c:ser>
          <c:idx val="1"/>
          <c:order val="1"/>
          <c:tx>
            <c:strRef>
              <c:f>Sheet1!$C$1</c:f>
              <c:strCache>
                <c:ptCount val="1"/>
                <c:pt idx="0">
                  <c:v>Streptococcus</c:v>
                </c:pt>
              </c:strCache>
            </c:strRef>
          </c:tx>
          <c:invertIfNegative val="0"/>
          <c:dLbls>
            <c:dLbl>
              <c:idx val="0"/>
              <c:delete val="1"/>
            </c:dLbl>
            <c:dLbl>
              <c:idx val="1"/>
              <c:delete val="1"/>
            </c:dLbl>
            <c:dLbl>
              <c:idx val="3"/>
              <c:delete val="1"/>
            </c:dLbl>
            <c:dLbl>
              <c:idx val="4"/>
              <c:delete val="1"/>
            </c:dLbl>
            <c:dLbl>
              <c:idx val="5"/>
              <c:layout>
                <c:manualLayout>
                  <c:x val="1.8055555555555609E-2"/>
                  <c:y val="-0.18216683308983544"/>
                </c:manualLayout>
              </c:layout>
              <c:showLegendKey val="0"/>
              <c:showVal val="0"/>
              <c:showCatName val="0"/>
              <c:showSerName val="1"/>
              <c:showPercent val="0"/>
              <c:showBubbleSize val="0"/>
            </c:dLbl>
            <c:dLbl>
              <c:idx val="6"/>
              <c:layout>
                <c:manualLayout>
                  <c:x val="2.9166557305336523E-2"/>
                  <c:y val="-0.13632977986172534"/>
                </c:manualLayout>
              </c:layout>
              <c:showLegendKey val="0"/>
              <c:showVal val="0"/>
              <c:showCatName val="0"/>
              <c:showSerName val="1"/>
              <c:showPercent val="0"/>
              <c:showBubbleSize val="0"/>
            </c:dLbl>
            <c:txPr>
              <a:bodyPr/>
              <a:lstStyle/>
              <a:p>
                <a:pPr>
                  <a:defRPr sz="1600" b="1">
                    <a:latin typeface="Arial Unicode MS" pitchFamily="50" charset="-128"/>
                    <a:ea typeface="Arial Unicode MS" pitchFamily="50" charset="-128"/>
                    <a:cs typeface="Arial Unicode MS" pitchFamily="50" charset="-128"/>
                  </a:defRPr>
                </a:pPr>
                <a:endParaRPr lang="ja-JP"/>
              </a:p>
            </c:txPr>
            <c:showLegendKey val="0"/>
            <c:showVal val="0"/>
            <c:showCatName val="0"/>
            <c:showSerName val="1"/>
            <c:showPercent val="0"/>
            <c:showBubbleSize val="0"/>
            <c:showLeaderLines val="0"/>
          </c:dLbls>
          <c:cat>
            <c:strRef>
              <c:f>Sheet1!$A$2:$A$7</c:f>
              <c:strCache>
                <c:ptCount val="6"/>
                <c:pt idx="0">
                  <c:v>Japan</c:v>
                </c:pt>
                <c:pt idx="1">
                  <c:v>China</c:v>
                </c:pt>
                <c:pt idx="2">
                  <c:v>Mongolia</c:v>
                </c:pt>
                <c:pt idx="3">
                  <c:v>Indonesia</c:v>
                </c:pt>
                <c:pt idx="4">
                  <c:v>Thailand</c:v>
                </c:pt>
                <c:pt idx="5">
                  <c:v>Viet Nam</c:v>
                </c:pt>
              </c:strCache>
            </c:strRef>
          </c:cat>
          <c:val>
            <c:numRef>
              <c:f>Sheet1!$C$2:$C$7</c:f>
              <c:numCache>
                <c:formatCode>0.0%</c:formatCode>
                <c:ptCount val="6"/>
                <c:pt idx="0">
                  <c:v>0.48275862068965858</c:v>
                </c:pt>
                <c:pt idx="1">
                  <c:v>9.0909090909091064E-2</c:v>
                </c:pt>
                <c:pt idx="3">
                  <c:v>5.0000000000000024E-2</c:v>
                </c:pt>
                <c:pt idx="4">
                  <c:v>0.17500000000000004</c:v>
                </c:pt>
                <c:pt idx="5">
                  <c:v>8.0000000000000043E-2</c:v>
                </c:pt>
              </c:numCache>
            </c:numRef>
          </c:val>
        </c:ser>
        <c:ser>
          <c:idx val="2"/>
          <c:order val="2"/>
          <c:tx>
            <c:strRef>
              <c:f>Sheet1!$D$1</c:f>
              <c:strCache>
                <c:ptCount val="1"/>
                <c:pt idx="0">
                  <c:v>E. Coli</c:v>
                </c:pt>
              </c:strCache>
            </c:strRef>
          </c:tx>
          <c:invertIfNegative val="0"/>
          <c:dLbls>
            <c:dLbl>
              <c:idx val="0"/>
              <c:delete val="1"/>
            </c:dLbl>
            <c:dLbl>
              <c:idx val="1"/>
              <c:delete val="1"/>
            </c:dLbl>
            <c:dLbl>
              <c:idx val="2"/>
              <c:delete val="1"/>
            </c:dLbl>
            <c:dLbl>
              <c:idx val="3"/>
              <c:delete val="1"/>
            </c:dLbl>
            <c:dLbl>
              <c:idx val="4"/>
              <c:delete val="1"/>
            </c:dLbl>
            <c:dLbl>
              <c:idx val="5"/>
              <c:layout>
                <c:manualLayout>
                  <c:x val="1.9444444444444445E-2"/>
                  <c:y val="-0.11851818056447007"/>
                </c:manualLayout>
              </c:layout>
              <c:showLegendKey val="0"/>
              <c:showVal val="0"/>
              <c:showCatName val="0"/>
              <c:showSerName val="1"/>
              <c:showPercent val="0"/>
              <c:showBubbleSize val="0"/>
            </c:dLbl>
            <c:dLbl>
              <c:idx val="6"/>
              <c:layout>
                <c:manualLayout>
                  <c:x val="1.38888888888892E-2"/>
                  <c:y val="-9.7161232077538309E-2"/>
                </c:manualLayout>
              </c:layout>
              <c:showLegendKey val="0"/>
              <c:showVal val="0"/>
              <c:showCatName val="0"/>
              <c:showSerName val="1"/>
              <c:showPercent val="0"/>
              <c:showBubbleSize val="0"/>
            </c:dLbl>
            <c:txPr>
              <a:bodyPr/>
              <a:lstStyle/>
              <a:p>
                <a:pPr>
                  <a:defRPr b="1"/>
                </a:pPr>
                <a:endParaRPr lang="ja-JP"/>
              </a:p>
            </c:txPr>
            <c:showLegendKey val="0"/>
            <c:showVal val="0"/>
            <c:showCatName val="0"/>
            <c:showSerName val="1"/>
            <c:showPercent val="0"/>
            <c:showBubbleSize val="0"/>
            <c:showLeaderLines val="0"/>
          </c:dLbls>
          <c:cat>
            <c:strRef>
              <c:f>Sheet1!$A$2:$A$7</c:f>
              <c:strCache>
                <c:ptCount val="6"/>
                <c:pt idx="0">
                  <c:v>Japan</c:v>
                </c:pt>
                <c:pt idx="1">
                  <c:v>China</c:v>
                </c:pt>
                <c:pt idx="2">
                  <c:v>Mongolia</c:v>
                </c:pt>
                <c:pt idx="3">
                  <c:v>Indonesia</c:v>
                </c:pt>
                <c:pt idx="4">
                  <c:v>Thailand</c:v>
                </c:pt>
                <c:pt idx="5">
                  <c:v>Viet Nam</c:v>
                </c:pt>
              </c:strCache>
            </c:strRef>
          </c:cat>
          <c:val>
            <c:numRef>
              <c:f>Sheet1!$D$2:$D$7</c:f>
              <c:numCache>
                <c:formatCode>0.0%</c:formatCode>
                <c:ptCount val="6"/>
                <c:pt idx="0">
                  <c:v>6.8965517241379323E-2</c:v>
                </c:pt>
                <c:pt idx="1">
                  <c:v>0.27272727272727282</c:v>
                </c:pt>
                <c:pt idx="2">
                  <c:v>0.16666666666666669</c:v>
                </c:pt>
                <c:pt idx="3">
                  <c:v>0.15000000000000024</c:v>
                </c:pt>
                <c:pt idx="4">
                  <c:v>0.2</c:v>
                </c:pt>
                <c:pt idx="5">
                  <c:v>0.22000000000000003</c:v>
                </c:pt>
              </c:numCache>
            </c:numRef>
          </c:val>
        </c:ser>
        <c:ser>
          <c:idx val="3"/>
          <c:order val="3"/>
          <c:tx>
            <c:strRef>
              <c:f>Sheet1!$E$1</c:f>
              <c:strCache>
                <c:ptCount val="1"/>
                <c:pt idx="0">
                  <c:v>Enterococcus</c:v>
                </c:pt>
              </c:strCache>
            </c:strRef>
          </c:tx>
          <c:invertIfNegative val="0"/>
          <c:dLbls>
            <c:dLbl>
              <c:idx val="0"/>
              <c:delete val="1"/>
            </c:dLbl>
            <c:dLbl>
              <c:idx val="1"/>
              <c:delete val="1"/>
            </c:dLbl>
            <c:dLbl>
              <c:idx val="4"/>
              <c:delete val="1"/>
            </c:dLbl>
            <c:dLbl>
              <c:idx val="5"/>
              <c:layout>
                <c:manualLayout>
                  <c:x val="-1.8055555555555585E-2"/>
                  <c:y val="-0.21728333103486602"/>
                </c:manualLayout>
              </c:layout>
              <c:showLegendKey val="0"/>
              <c:showVal val="0"/>
              <c:showCatName val="0"/>
              <c:showSerName val="1"/>
              <c:showPercent val="0"/>
              <c:showBubbleSize val="0"/>
            </c:dLbl>
            <c:dLbl>
              <c:idx val="6"/>
              <c:layout>
                <c:manualLayout>
                  <c:x val="-4.1666666666666692E-3"/>
                  <c:y val="-0.20445232952685721"/>
                </c:manualLayout>
              </c:layout>
              <c:showLegendKey val="0"/>
              <c:showVal val="0"/>
              <c:showCatName val="0"/>
              <c:showSerName val="1"/>
              <c:showPercent val="0"/>
              <c:showBubbleSize val="0"/>
            </c:dLbl>
            <c:txPr>
              <a:bodyPr/>
              <a:lstStyle/>
              <a:p>
                <a:pPr>
                  <a:defRPr b="1">
                    <a:latin typeface="Arial Unicode MS" pitchFamily="50" charset="-128"/>
                    <a:ea typeface="Arial Unicode MS" pitchFamily="50" charset="-128"/>
                    <a:cs typeface="Arial Unicode MS" pitchFamily="50" charset="-128"/>
                  </a:defRPr>
                </a:pPr>
                <a:endParaRPr lang="ja-JP"/>
              </a:p>
            </c:txPr>
            <c:showLegendKey val="0"/>
            <c:showVal val="0"/>
            <c:showCatName val="0"/>
            <c:showSerName val="1"/>
            <c:showPercent val="0"/>
            <c:showBubbleSize val="0"/>
            <c:showLeaderLines val="0"/>
          </c:dLbls>
          <c:cat>
            <c:strRef>
              <c:f>Sheet1!$A$2:$A$7</c:f>
              <c:strCache>
                <c:ptCount val="6"/>
                <c:pt idx="0">
                  <c:v>Japan</c:v>
                </c:pt>
                <c:pt idx="1">
                  <c:v>China</c:v>
                </c:pt>
                <c:pt idx="2">
                  <c:v>Mongolia</c:v>
                </c:pt>
                <c:pt idx="3">
                  <c:v>Indonesia</c:v>
                </c:pt>
                <c:pt idx="4">
                  <c:v>Thailand</c:v>
                </c:pt>
                <c:pt idx="5">
                  <c:v>Viet Nam</c:v>
                </c:pt>
              </c:strCache>
            </c:strRef>
          </c:cat>
          <c:val>
            <c:numRef>
              <c:f>Sheet1!$E$2:$E$7</c:f>
              <c:numCache>
                <c:formatCode>0.0%</c:formatCode>
                <c:ptCount val="6"/>
                <c:pt idx="0">
                  <c:v>0.10344827586206895</c:v>
                </c:pt>
                <c:pt idx="1">
                  <c:v>9.0909090909091064E-2</c:v>
                </c:pt>
                <c:pt idx="4">
                  <c:v>0.1</c:v>
                </c:pt>
                <c:pt idx="5">
                  <c:v>0.34000000000000008</c:v>
                </c:pt>
              </c:numCache>
            </c:numRef>
          </c:val>
        </c:ser>
        <c:ser>
          <c:idx val="4"/>
          <c:order val="4"/>
          <c:tx>
            <c:strRef>
              <c:f>Sheet1!$F$1</c:f>
              <c:strCache>
                <c:ptCount val="1"/>
                <c:pt idx="0">
                  <c:v>Pseudomonas</c:v>
                </c:pt>
              </c:strCache>
            </c:strRef>
          </c:tx>
          <c:spPr>
            <a:solidFill>
              <a:srgbClr val="4BACC6">
                <a:lumMod val="40000"/>
                <a:lumOff val="60000"/>
              </a:srgbClr>
            </a:solidFill>
          </c:spPr>
          <c:invertIfNegative val="0"/>
          <c:dLbls>
            <c:dLbl>
              <c:idx val="0"/>
              <c:delete val="1"/>
            </c:dLbl>
            <c:dLbl>
              <c:idx val="3"/>
              <c:delete val="1"/>
            </c:dLbl>
            <c:dLbl>
              <c:idx val="4"/>
              <c:delete val="1"/>
            </c:dLbl>
            <c:dLbl>
              <c:idx val="5"/>
              <c:layout>
                <c:manualLayout>
                  <c:x val="3.19444444444444E-2"/>
                  <c:y val="-0.16680336523888367"/>
                </c:manualLayout>
              </c:layout>
              <c:tx>
                <c:rich>
                  <a:bodyPr/>
                  <a:lstStyle/>
                  <a:p>
                    <a:r>
                      <a:rPr lang="en-US" altLang="en-US" dirty="0" smtClean="0">
                        <a:latin typeface="Arial Unicode MS" pitchFamily="50" charset="-128"/>
                        <a:ea typeface="Arial Unicode MS" pitchFamily="50" charset="-128"/>
                        <a:cs typeface="Arial Unicode MS" pitchFamily="50" charset="-128"/>
                      </a:rPr>
                      <a:t>Pseudomonas</a:t>
                    </a:r>
                    <a:endParaRPr lang="en-US" altLang="en-US" dirty="0">
                      <a:latin typeface="Arial Unicode MS" pitchFamily="50" charset="-128"/>
                      <a:ea typeface="Arial Unicode MS" pitchFamily="50" charset="-128"/>
                      <a:cs typeface="Arial Unicode MS" pitchFamily="50" charset="-128"/>
                    </a:endParaRPr>
                  </a:p>
                </c:rich>
              </c:tx>
              <c:showLegendKey val="0"/>
              <c:showVal val="0"/>
              <c:showCatName val="0"/>
              <c:showSerName val="1"/>
              <c:showPercent val="0"/>
              <c:showBubbleSize val="0"/>
            </c:dLbl>
            <c:dLbl>
              <c:idx val="6"/>
              <c:layout>
                <c:manualLayout>
                  <c:x val="3.3333333333333354E-2"/>
                  <c:y val="-0.15861510348134258"/>
                </c:manualLayout>
              </c:layout>
              <c:showLegendKey val="0"/>
              <c:showVal val="0"/>
              <c:showCatName val="0"/>
              <c:showSerName val="1"/>
              <c:showPercent val="0"/>
              <c:showBubbleSize val="0"/>
            </c:dLbl>
            <c:txPr>
              <a:bodyPr/>
              <a:lstStyle/>
              <a:p>
                <a:pPr>
                  <a:defRPr b="1">
                    <a:latin typeface="Arial Unicode MS" pitchFamily="50" charset="-128"/>
                    <a:ea typeface="Arial Unicode MS" pitchFamily="50" charset="-128"/>
                    <a:cs typeface="Arial Unicode MS" pitchFamily="50" charset="-128"/>
                  </a:defRPr>
                </a:pPr>
                <a:endParaRPr lang="ja-JP"/>
              </a:p>
            </c:txPr>
            <c:showLegendKey val="0"/>
            <c:showVal val="0"/>
            <c:showCatName val="0"/>
            <c:showSerName val="1"/>
            <c:showPercent val="0"/>
            <c:showBubbleSize val="0"/>
            <c:showLeaderLines val="0"/>
          </c:dLbls>
          <c:cat>
            <c:strRef>
              <c:f>Sheet1!$A$2:$A$7</c:f>
              <c:strCache>
                <c:ptCount val="6"/>
                <c:pt idx="0">
                  <c:v>Japan</c:v>
                </c:pt>
                <c:pt idx="1">
                  <c:v>China</c:v>
                </c:pt>
                <c:pt idx="2">
                  <c:v>Mongolia</c:v>
                </c:pt>
                <c:pt idx="3">
                  <c:v>Indonesia</c:v>
                </c:pt>
                <c:pt idx="4">
                  <c:v>Thailand</c:v>
                </c:pt>
                <c:pt idx="5">
                  <c:v>Viet Nam</c:v>
                </c:pt>
              </c:strCache>
            </c:strRef>
          </c:cat>
          <c:val>
            <c:numRef>
              <c:f>Sheet1!$F$2:$F$7</c:f>
              <c:numCache>
                <c:formatCode>General</c:formatCode>
                <c:ptCount val="6"/>
                <c:pt idx="0" formatCode="0.0%">
                  <c:v>3.4482758620689682E-2</c:v>
                </c:pt>
                <c:pt idx="3" formatCode="0.0%">
                  <c:v>0.25</c:v>
                </c:pt>
                <c:pt idx="4" formatCode="0.0%">
                  <c:v>0.30000000000000032</c:v>
                </c:pt>
                <c:pt idx="5" formatCode="0.0%">
                  <c:v>4.0000000000000022E-2</c:v>
                </c:pt>
              </c:numCache>
            </c:numRef>
          </c:val>
        </c:ser>
        <c:ser>
          <c:idx val="5"/>
          <c:order val="5"/>
          <c:tx>
            <c:strRef>
              <c:f>Sheet1!$G$1</c:f>
              <c:strCache>
                <c:ptCount val="1"/>
                <c:pt idx="0">
                  <c:v>Proteus </c:v>
                </c:pt>
              </c:strCache>
            </c:strRef>
          </c:tx>
          <c:invertIfNegative val="0"/>
          <c:dLbls>
            <c:dLbl>
              <c:idx val="0"/>
              <c:delete val="1"/>
            </c:dLbl>
            <c:dLbl>
              <c:idx val="4"/>
              <c:delete val="1"/>
            </c:dLbl>
            <c:dLbl>
              <c:idx val="5"/>
              <c:layout>
                <c:manualLayout>
                  <c:x val="2.9166666666666667E-2"/>
                  <c:y val="-0.12071296168603469"/>
                </c:manualLayout>
              </c:layout>
              <c:showLegendKey val="0"/>
              <c:showVal val="0"/>
              <c:showCatName val="0"/>
              <c:showSerName val="1"/>
              <c:showPercent val="0"/>
              <c:showBubbleSize val="0"/>
            </c:dLbl>
            <c:dLbl>
              <c:idx val="6"/>
              <c:layout>
                <c:manualLayout>
                  <c:x val="2.0833333333333415E-2"/>
                  <c:y val="-0.1188558657858509"/>
                </c:manualLayout>
              </c:layout>
              <c:showLegendKey val="0"/>
              <c:showVal val="0"/>
              <c:showCatName val="0"/>
              <c:showSerName val="1"/>
              <c:showPercent val="0"/>
              <c:showBubbleSize val="0"/>
            </c:dLbl>
            <c:txPr>
              <a:bodyPr/>
              <a:lstStyle/>
              <a:p>
                <a:pPr>
                  <a:defRPr b="1">
                    <a:latin typeface="Arial Unicode MS" pitchFamily="50" charset="-128"/>
                    <a:ea typeface="Arial Unicode MS" pitchFamily="50" charset="-128"/>
                    <a:cs typeface="Arial Unicode MS" pitchFamily="50" charset="-128"/>
                  </a:defRPr>
                </a:pPr>
                <a:endParaRPr lang="ja-JP"/>
              </a:p>
            </c:txPr>
            <c:showLegendKey val="0"/>
            <c:showVal val="0"/>
            <c:showCatName val="0"/>
            <c:showSerName val="1"/>
            <c:showPercent val="0"/>
            <c:showBubbleSize val="0"/>
            <c:showLeaderLines val="0"/>
          </c:dLbls>
          <c:cat>
            <c:strRef>
              <c:f>Sheet1!$A$2:$A$7</c:f>
              <c:strCache>
                <c:ptCount val="6"/>
                <c:pt idx="0">
                  <c:v>Japan</c:v>
                </c:pt>
                <c:pt idx="1">
                  <c:v>China</c:v>
                </c:pt>
                <c:pt idx="2">
                  <c:v>Mongolia</c:v>
                </c:pt>
                <c:pt idx="3">
                  <c:v>Indonesia</c:v>
                </c:pt>
                <c:pt idx="4">
                  <c:v>Thailand</c:v>
                </c:pt>
                <c:pt idx="5">
                  <c:v>Viet Nam</c:v>
                </c:pt>
              </c:strCache>
            </c:strRef>
          </c:cat>
          <c:val>
            <c:numRef>
              <c:f>Sheet1!$G$2:$G$7</c:f>
              <c:numCache>
                <c:formatCode>General</c:formatCode>
                <c:ptCount val="6"/>
                <c:pt idx="0" formatCode="0.0%">
                  <c:v>6.8965517241379323E-2</c:v>
                </c:pt>
                <c:pt idx="4" formatCode="0.0%">
                  <c:v>0.125</c:v>
                </c:pt>
                <c:pt idx="5" formatCode="0.0%">
                  <c:v>0.24000000000000021</c:v>
                </c:pt>
              </c:numCache>
            </c:numRef>
          </c:val>
        </c:ser>
        <c:ser>
          <c:idx val="6"/>
          <c:order val="6"/>
          <c:tx>
            <c:strRef>
              <c:f>Sheet1!$H$1</c:f>
              <c:strCache>
                <c:ptCount val="1"/>
                <c:pt idx="0">
                  <c:v>Klebsiella</c:v>
                </c:pt>
              </c:strCache>
            </c:strRef>
          </c:tx>
          <c:spPr>
            <a:solidFill>
              <a:srgbClr val="FFC000"/>
            </a:solidFill>
          </c:spPr>
          <c:invertIfNegative val="0"/>
          <c:dLbls>
            <c:dLbl>
              <c:idx val="0"/>
              <c:delete val="1"/>
            </c:dLbl>
            <c:dLbl>
              <c:idx val="3"/>
              <c:delete val="1"/>
            </c:dLbl>
            <c:dLbl>
              <c:idx val="4"/>
              <c:layout>
                <c:manualLayout>
                  <c:x val="9.7222222222222241E-3"/>
                  <c:y val="-0.32921716823465008"/>
                </c:manualLayout>
              </c:layout>
              <c:spPr/>
              <c:txPr>
                <a:bodyPr/>
                <a:lstStyle/>
                <a:p>
                  <a:pPr>
                    <a:defRPr b="1"/>
                  </a:pPr>
                  <a:endParaRPr lang="ja-JP"/>
                </a:p>
              </c:txPr>
              <c:showLegendKey val="0"/>
              <c:showVal val="0"/>
              <c:showCatName val="0"/>
              <c:showSerName val="1"/>
              <c:showPercent val="0"/>
              <c:showBubbleSize val="0"/>
            </c:dLbl>
            <c:dLbl>
              <c:idx val="5"/>
              <c:delete val="1"/>
            </c:dLbl>
            <c:dLbl>
              <c:idx val="6"/>
              <c:layout>
                <c:manualLayout>
                  <c:x val="5.8333333333334569E-2"/>
                  <c:y val="-0.20411464430547621"/>
                </c:manualLayout>
              </c:layout>
              <c:spPr/>
              <c:txPr>
                <a:bodyPr/>
                <a:lstStyle/>
                <a:p>
                  <a:pPr>
                    <a:defRPr b="1"/>
                  </a:pPr>
                  <a:endParaRPr lang="ja-JP"/>
                </a:p>
              </c:txPr>
              <c:showLegendKey val="0"/>
              <c:showVal val="0"/>
              <c:showCatName val="0"/>
              <c:showSerName val="1"/>
              <c:showPercent val="0"/>
              <c:showBubbleSize val="0"/>
            </c:dLbl>
            <c:showLegendKey val="0"/>
            <c:showVal val="0"/>
            <c:showCatName val="0"/>
            <c:showSerName val="1"/>
            <c:showPercent val="0"/>
            <c:showBubbleSize val="0"/>
            <c:showLeaderLines val="0"/>
          </c:dLbls>
          <c:cat>
            <c:strRef>
              <c:f>Sheet1!$A$2:$A$7</c:f>
              <c:strCache>
                <c:ptCount val="6"/>
                <c:pt idx="0">
                  <c:v>Japan</c:v>
                </c:pt>
                <c:pt idx="1">
                  <c:v>China</c:v>
                </c:pt>
                <c:pt idx="2">
                  <c:v>Mongolia</c:v>
                </c:pt>
                <c:pt idx="3">
                  <c:v>Indonesia</c:v>
                </c:pt>
                <c:pt idx="4">
                  <c:v>Thailand</c:v>
                </c:pt>
                <c:pt idx="5">
                  <c:v>Viet Nam</c:v>
                </c:pt>
              </c:strCache>
            </c:strRef>
          </c:cat>
          <c:val>
            <c:numRef>
              <c:f>Sheet1!$H$2:$H$7</c:f>
              <c:numCache>
                <c:formatCode>General</c:formatCode>
                <c:ptCount val="6"/>
                <c:pt idx="0" formatCode="0.0%">
                  <c:v>3.4482758620689682E-2</c:v>
                </c:pt>
                <c:pt idx="3" formatCode="0.0%">
                  <c:v>0.15000000000000024</c:v>
                </c:pt>
                <c:pt idx="4" formatCode="0.0%">
                  <c:v>7.5000000000000011E-2</c:v>
                </c:pt>
                <c:pt idx="5" formatCode="0.0%">
                  <c:v>0.16000000000000003</c:v>
                </c:pt>
              </c:numCache>
            </c:numRef>
          </c:val>
        </c:ser>
        <c:ser>
          <c:idx val="7"/>
          <c:order val="7"/>
          <c:tx>
            <c:strRef>
              <c:f>Sheet1!$I$1</c:f>
              <c:strCache>
                <c:ptCount val="1"/>
                <c:pt idx="0">
                  <c:v>Enterobacter</c:v>
                </c:pt>
              </c:strCache>
            </c:strRef>
          </c:tx>
          <c:spPr>
            <a:solidFill>
              <a:srgbClr val="EEECE1">
                <a:lumMod val="75000"/>
              </a:srgbClr>
            </a:solidFill>
          </c:spPr>
          <c:invertIfNegative val="0"/>
          <c:dLbls>
            <c:dLbl>
              <c:idx val="3"/>
              <c:delete val="1"/>
            </c:dLbl>
            <c:dLbl>
              <c:idx val="4"/>
              <c:delete val="1"/>
            </c:dLbl>
            <c:dLbl>
              <c:idx val="5"/>
              <c:layout>
                <c:manualLayout>
                  <c:x val="9.861111111111108E-2"/>
                  <c:y val="-0.16680336523888367"/>
                </c:manualLayout>
              </c:layout>
              <c:spPr/>
              <c:txPr>
                <a:bodyPr/>
                <a:lstStyle/>
                <a:p>
                  <a:pPr>
                    <a:defRPr b="1">
                      <a:latin typeface="Arial Unicode MS" pitchFamily="50" charset="-128"/>
                      <a:ea typeface="Arial Unicode MS" pitchFamily="50" charset="-128"/>
                      <a:cs typeface="Arial Unicode MS" pitchFamily="50" charset="-128"/>
                    </a:defRPr>
                  </a:pPr>
                  <a:endParaRPr lang="ja-JP"/>
                </a:p>
              </c:txPr>
              <c:showLegendKey val="0"/>
              <c:showVal val="0"/>
              <c:showCatName val="0"/>
              <c:showSerName val="1"/>
              <c:showPercent val="0"/>
              <c:showBubbleSize val="0"/>
            </c:dLbl>
            <c:dLbl>
              <c:idx val="6"/>
              <c:layout>
                <c:manualLayout>
                  <c:x val="9.5833333333333506E-2"/>
                  <c:y val="-0.15582945963106573"/>
                </c:manualLayout>
              </c:layout>
              <c:spPr/>
              <c:txPr>
                <a:bodyPr/>
                <a:lstStyle/>
                <a:p>
                  <a:pPr>
                    <a:defRPr b="1">
                      <a:latin typeface="Arial Unicode MS" pitchFamily="50" charset="-128"/>
                      <a:ea typeface="Arial Unicode MS" pitchFamily="50" charset="-128"/>
                      <a:cs typeface="Arial Unicode MS" pitchFamily="50" charset="-128"/>
                    </a:defRPr>
                  </a:pPr>
                  <a:endParaRPr lang="ja-JP"/>
                </a:p>
              </c:txPr>
              <c:showLegendKey val="0"/>
              <c:showVal val="0"/>
              <c:showCatName val="0"/>
              <c:showSerName val="1"/>
              <c:showPercent val="0"/>
              <c:showBubbleSize val="0"/>
            </c:dLbl>
            <c:txPr>
              <a:bodyPr/>
              <a:lstStyle/>
              <a:p>
                <a:pPr>
                  <a:defRPr>
                    <a:latin typeface="Arial Unicode MS" pitchFamily="50" charset="-128"/>
                    <a:ea typeface="Arial Unicode MS" pitchFamily="50" charset="-128"/>
                    <a:cs typeface="Arial Unicode MS" pitchFamily="50" charset="-128"/>
                  </a:defRPr>
                </a:pPr>
                <a:endParaRPr lang="ja-JP"/>
              </a:p>
            </c:txPr>
            <c:showLegendKey val="0"/>
            <c:showVal val="0"/>
            <c:showCatName val="0"/>
            <c:showSerName val="1"/>
            <c:showPercent val="0"/>
            <c:showBubbleSize val="0"/>
            <c:showLeaderLines val="0"/>
          </c:dLbls>
          <c:cat>
            <c:strRef>
              <c:f>Sheet1!$A$2:$A$7</c:f>
              <c:strCache>
                <c:ptCount val="6"/>
                <c:pt idx="0">
                  <c:v>Japan</c:v>
                </c:pt>
                <c:pt idx="1">
                  <c:v>China</c:v>
                </c:pt>
                <c:pt idx="2">
                  <c:v>Mongolia</c:v>
                </c:pt>
                <c:pt idx="3">
                  <c:v>Indonesia</c:v>
                </c:pt>
                <c:pt idx="4">
                  <c:v>Thailand</c:v>
                </c:pt>
                <c:pt idx="5">
                  <c:v>Viet Nam</c:v>
                </c:pt>
              </c:strCache>
            </c:strRef>
          </c:cat>
          <c:val>
            <c:numRef>
              <c:f>Sheet1!$I$2:$I$7</c:f>
              <c:numCache>
                <c:formatCode>General</c:formatCode>
                <c:ptCount val="6"/>
                <c:pt idx="3" formatCode="0.0%">
                  <c:v>0.1</c:v>
                </c:pt>
                <c:pt idx="4" formatCode="0.0%">
                  <c:v>0.1</c:v>
                </c:pt>
                <c:pt idx="5" formatCode="0.0%">
                  <c:v>0.14000000000000001</c:v>
                </c:pt>
              </c:numCache>
            </c:numRef>
          </c:val>
        </c:ser>
        <c:ser>
          <c:idx val="8"/>
          <c:order val="8"/>
          <c:tx>
            <c:strRef>
              <c:f>Sheet1!$J$1</c:f>
              <c:strCache>
                <c:ptCount val="1"/>
                <c:pt idx="0">
                  <c:v>Acinetobacter</c:v>
                </c:pt>
              </c:strCache>
            </c:strRef>
          </c:tx>
          <c:spPr>
            <a:solidFill>
              <a:srgbClr val="FF7C80"/>
            </a:solidFill>
          </c:spPr>
          <c:invertIfNegative val="0"/>
          <c:dLbls>
            <c:dLbl>
              <c:idx val="0"/>
              <c:delete val="1"/>
            </c:dLbl>
            <c:dLbl>
              <c:idx val="3"/>
              <c:delete val="1"/>
            </c:dLbl>
            <c:dLbl>
              <c:idx val="4"/>
              <c:layout>
                <c:manualLayout>
                  <c:x val="8.8888888888890266E-2"/>
                  <c:y val="-0.24142592337206994"/>
                </c:manualLayout>
              </c:layout>
              <c:tx>
                <c:rich>
                  <a:bodyPr/>
                  <a:lstStyle/>
                  <a:p>
                    <a:r>
                      <a:rPr lang="en-US" altLang="en-US" dirty="0" err="1" smtClean="0">
                        <a:latin typeface="Arial Unicode MS" pitchFamily="50" charset="-128"/>
                        <a:ea typeface="Arial Unicode MS" pitchFamily="50" charset="-128"/>
                        <a:cs typeface="Arial Unicode MS" pitchFamily="50" charset="-128"/>
                      </a:rPr>
                      <a:t>Acinetobacter</a:t>
                    </a:r>
                    <a:endParaRPr lang="en-US" altLang="en-US" dirty="0">
                      <a:latin typeface="Arial Unicode MS" pitchFamily="50" charset="-128"/>
                      <a:ea typeface="Arial Unicode MS" pitchFamily="50" charset="-128"/>
                      <a:cs typeface="Arial Unicode MS" pitchFamily="50" charset="-128"/>
                    </a:endParaRPr>
                  </a:p>
                </c:rich>
              </c:tx>
              <c:showLegendKey val="0"/>
              <c:showVal val="0"/>
              <c:showCatName val="0"/>
              <c:showSerName val="1"/>
              <c:showPercent val="0"/>
              <c:showBubbleSize val="0"/>
            </c:dLbl>
            <c:dLbl>
              <c:idx val="5"/>
              <c:delete val="1"/>
            </c:dLbl>
            <c:dLbl>
              <c:idx val="6"/>
              <c:layout>
                <c:manualLayout>
                  <c:x val="0.10277777777777777"/>
                  <c:y val="-0.10788196017802959"/>
                </c:manualLayout>
              </c:layout>
              <c:showLegendKey val="0"/>
              <c:showVal val="0"/>
              <c:showCatName val="0"/>
              <c:showSerName val="1"/>
              <c:showPercent val="0"/>
              <c:showBubbleSize val="0"/>
            </c:dLbl>
            <c:txPr>
              <a:bodyPr/>
              <a:lstStyle/>
              <a:p>
                <a:pPr>
                  <a:defRPr b="1">
                    <a:latin typeface="Arial Unicode MS" pitchFamily="50" charset="-128"/>
                    <a:ea typeface="Arial Unicode MS" pitchFamily="50" charset="-128"/>
                    <a:cs typeface="Arial Unicode MS" pitchFamily="50" charset="-128"/>
                  </a:defRPr>
                </a:pPr>
                <a:endParaRPr lang="ja-JP"/>
              </a:p>
            </c:txPr>
            <c:showLegendKey val="0"/>
            <c:showVal val="0"/>
            <c:showCatName val="0"/>
            <c:showSerName val="1"/>
            <c:showPercent val="0"/>
            <c:showBubbleSize val="0"/>
            <c:showLeaderLines val="0"/>
          </c:dLbls>
          <c:cat>
            <c:strRef>
              <c:f>Sheet1!$A$2:$A$7</c:f>
              <c:strCache>
                <c:ptCount val="6"/>
                <c:pt idx="0">
                  <c:v>Japan</c:v>
                </c:pt>
                <c:pt idx="1">
                  <c:v>China</c:v>
                </c:pt>
                <c:pt idx="2">
                  <c:v>Mongolia</c:v>
                </c:pt>
                <c:pt idx="3">
                  <c:v>Indonesia</c:v>
                </c:pt>
                <c:pt idx="4">
                  <c:v>Thailand</c:v>
                </c:pt>
                <c:pt idx="5">
                  <c:v>Viet Nam</c:v>
                </c:pt>
              </c:strCache>
            </c:strRef>
          </c:cat>
          <c:val>
            <c:numRef>
              <c:f>Sheet1!$J$2:$J$7</c:f>
              <c:numCache>
                <c:formatCode>General</c:formatCode>
                <c:ptCount val="6"/>
                <c:pt idx="0" formatCode="0.0%">
                  <c:v>3.4482758620689682E-2</c:v>
                </c:pt>
                <c:pt idx="3" formatCode="0.0%">
                  <c:v>0.5</c:v>
                </c:pt>
                <c:pt idx="4" formatCode="0.0%">
                  <c:v>2.5000000000000012E-2</c:v>
                </c:pt>
                <c:pt idx="5" formatCode="0.0%">
                  <c:v>4.0000000000000022E-2</c:v>
                </c:pt>
              </c:numCache>
            </c:numRef>
          </c:val>
        </c:ser>
        <c:ser>
          <c:idx val="9"/>
          <c:order val="9"/>
          <c:tx>
            <c:strRef>
              <c:f>Sheet1!$K$1</c:f>
              <c:strCache>
                <c:ptCount val="1"/>
                <c:pt idx="0">
                  <c:v>Corynebacterium</c:v>
                </c:pt>
              </c:strCache>
            </c:strRef>
          </c:tx>
          <c:spPr>
            <a:solidFill>
              <a:srgbClr val="CC99FF"/>
            </a:solidFill>
          </c:spPr>
          <c:invertIfNegative val="0"/>
          <c:cat>
            <c:strRef>
              <c:f>Sheet1!$A$2:$A$7</c:f>
              <c:strCache>
                <c:ptCount val="6"/>
                <c:pt idx="0">
                  <c:v>Japan</c:v>
                </c:pt>
                <c:pt idx="1">
                  <c:v>China</c:v>
                </c:pt>
                <c:pt idx="2">
                  <c:v>Mongolia</c:v>
                </c:pt>
                <c:pt idx="3">
                  <c:v>Indonesia</c:v>
                </c:pt>
                <c:pt idx="4">
                  <c:v>Thailand</c:v>
                </c:pt>
                <c:pt idx="5">
                  <c:v>Viet Nam</c:v>
                </c:pt>
              </c:strCache>
            </c:strRef>
          </c:cat>
          <c:val>
            <c:numRef>
              <c:f>Sheet1!$K$2:$K$7</c:f>
              <c:numCache>
                <c:formatCode>General</c:formatCode>
                <c:ptCount val="6"/>
                <c:pt idx="0" formatCode="0.0%">
                  <c:v>6.8965517241379323E-2</c:v>
                </c:pt>
                <c:pt idx="4" formatCode="0.0%">
                  <c:v>5.0000000000000024E-2</c:v>
                </c:pt>
              </c:numCache>
            </c:numRef>
          </c:val>
        </c:ser>
        <c:ser>
          <c:idx val="10"/>
          <c:order val="10"/>
          <c:tx>
            <c:strRef>
              <c:f>Sheet1!$L$1</c:f>
              <c:strCache>
                <c:ptCount val="1"/>
                <c:pt idx="0">
                  <c:v>Serratia</c:v>
                </c:pt>
              </c:strCache>
            </c:strRef>
          </c:tx>
          <c:invertIfNegative val="0"/>
          <c:cat>
            <c:strRef>
              <c:f>Sheet1!$A$2:$A$7</c:f>
              <c:strCache>
                <c:ptCount val="6"/>
                <c:pt idx="0">
                  <c:v>Japan</c:v>
                </c:pt>
                <c:pt idx="1">
                  <c:v>China</c:v>
                </c:pt>
                <c:pt idx="2">
                  <c:v>Mongolia</c:v>
                </c:pt>
                <c:pt idx="3">
                  <c:v>Indonesia</c:v>
                </c:pt>
                <c:pt idx="4">
                  <c:v>Thailand</c:v>
                </c:pt>
                <c:pt idx="5">
                  <c:v>Viet Nam</c:v>
                </c:pt>
              </c:strCache>
            </c:strRef>
          </c:cat>
          <c:val>
            <c:numRef>
              <c:f>Sheet1!$L$2:$L$7</c:f>
              <c:numCache>
                <c:formatCode>General</c:formatCode>
                <c:ptCount val="6"/>
                <c:pt idx="5" formatCode="0.0%">
                  <c:v>4.0000000000000022E-2</c:v>
                </c:pt>
              </c:numCache>
            </c:numRef>
          </c:val>
        </c:ser>
        <c:ser>
          <c:idx val="11"/>
          <c:order val="11"/>
          <c:tx>
            <c:strRef>
              <c:f>Sheet1!$M$1</c:f>
              <c:strCache>
                <c:ptCount val="1"/>
                <c:pt idx="0">
                  <c:v>Candida</c:v>
                </c:pt>
              </c:strCache>
            </c:strRef>
          </c:tx>
          <c:spPr>
            <a:solidFill>
              <a:srgbClr val="009900"/>
            </a:solidFill>
          </c:spPr>
          <c:invertIfNegative val="0"/>
          <c:cat>
            <c:strRef>
              <c:f>Sheet1!$A$2:$A$7</c:f>
              <c:strCache>
                <c:ptCount val="6"/>
                <c:pt idx="0">
                  <c:v>Japan</c:v>
                </c:pt>
                <c:pt idx="1">
                  <c:v>China</c:v>
                </c:pt>
                <c:pt idx="2">
                  <c:v>Mongolia</c:v>
                </c:pt>
                <c:pt idx="3">
                  <c:v>Indonesia</c:v>
                </c:pt>
                <c:pt idx="4">
                  <c:v>Thailand</c:v>
                </c:pt>
                <c:pt idx="5">
                  <c:v>Viet Nam</c:v>
                </c:pt>
              </c:strCache>
            </c:strRef>
          </c:cat>
          <c:val>
            <c:numRef>
              <c:f>Sheet1!$M$2:$M$7</c:f>
              <c:numCache>
                <c:formatCode>General</c:formatCode>
                <c:ptCount val="6"/>
                <c:pt idx="0" formatCode="0.0%">
                  <c:v>3.4482758620689682E-2</c:v>
                </c:pt>
                <c:pt idx="5" formatCode="0.0%">
                  <c:v>2.0000000000000011E-2</c:v>
                </c:pt>
              </c:numCache>
            </c:numRef>
          </c:val>
        </c:ser>
        <c:ser>
          <c:idx val="12"/>
          <c:order val="12"/>
          <c:tx>
            <c:strRef>
              <c:f>Sheet1!$N$1</c:f>
              <c:strCache>
                <c:ptCount val="1"/>
                <c:pt idx="0">
                  <c:v>Others</c:v>
                </c:pt>
              </c:strCache>
            </c:strRef>
          </c:tx>
          <c:invertIfNegative val="0"/>
          <c:cat>
            <c:strRef>
              <c:f>Sheet1!$A$2:$A$7</c:f>
              <c:strCache>
                <c:ptCount val="6"/>
                <c:pt idx="0">
                  <c:v>Japan</c:v>
                </c:pt>
                <c:pt idx="1">
                  <c:v>China</c:v>
                </c:pt>
                <c:pt idx="2">
                  <c:v>Mongolia</c:v>
                </c:pt>
                <c:pt idx="3">
                  <c:v>Indonesia</c:v>
                </c:pt>
                <c:pt idx="4">
                  <c:v>Thailand</c:v>
                </c:pt>
                <c:pt idx="5">
                  <c:v>Viet Nam</c:v>
                </c:pt>
              </c:strCache>
            </c:strRef>
          </c:cat>
          <c:val>
            <c:numRef>
              <c:f>Sheet1!$N$2:$N$7</c:f>
              <c:numCache>
                <c:formatCode>0.0%</c:formatCode>
                <c:ptCount val="6"/>
                <c:pt idx="0">
                  <c:v>0.1379310344827602</c:v>
                </c:pt>
                <c:pt idx="1">
                  <c:v>0.36363636363636381</c:v>
                </c:pt>
                <c:pt idx="4">
                  <c:v>7.5000000000000011E-2</c:v>
                </c:pt>
                <c:pt idx="5">
                  <c:v>2.0000000000000011E-2</c:v>
                </c:pt>
              </c:numCache>
            </c:numRef>
          </c:val>
        </c:ser>
        <c:dLbls>
          <c:showLegendKey val="0"/>
          <c:showVal val="0"/>
          <c:showCatName val="0"/>
          <c:showSerName val="0"/>
          <c:showPercent val="0"/>
          <c:showBubbleSize val="0"/>
        </c:dLbls>
        <c:gapWidth val="50"/>
        <c:shape val="box"/>
        <c:axId val="278842368"/>
        <c:axId val="267322496"/>
        <c:axId val="0"/>
      </c:bar3DChart>
      <c:catAx>
        <c:axId val="278842368"/>
        <c:scaling>
          <c:orientation val="minMax"/>
        </c:scaling>
        <c:delete val="0"/>
        <c:axPos val="l"/>
        <c:majorTickMark val="out"/>
        <c:minorTickMark val="none"/>
        <c:tickLblPos val="nextTo"/>
        <c:txPr>
          <a:bodyPr/>
          <a:lstStyle/>
          <a:p>
            <a:pPr>
              <a:defRPr>
                <a:latin typeface="Arial Unicode MS" pitchFamily="50" charset="-128"/>
                <a:ea typeface="Arial Unicode MS" pitchFamily="50" charset="-128"/>
                <a:cs typeface="Arial Unicode MS" pitchFamily="50" charset="-128"/>
              </a:defRPr>
            </a:pPr>
            <a:endParaRPr lang="ja-JP"/>
          </a:p>
        </c:txPr>
        <c:crossAx val="267322496"/>
        <c:crosses val="autoZero"/>
        <c:auto val="1"/>
        <c:lblAlgn val="ctr"/>
        <c:lblOffset val="100"/>
        <c:noMultiLvlLbl val="0"/>
      </c:catAx>
      <c:valAx>
        <c:axId val="267322496"/>
        <c:scaling>
          <c:orientation val="minMax"/>
        </c:scaling>
        <c:delete val="1"/>
        <c:axPos val="b"/>
        <c:majorGridlines/>
        <c:numFmt formatCode="0.0%" sourceLinked="1"/>
        <c:majorTickMark val="out"/>
        <c:minorTickMark val="none"/>
        <c:tickLblPos val="none"/>
        <c:crossAx val="278842368"/>
        <c:crosses val="autoZero"/>
        <c:crossBetween val="between"/>
        <c:majorUnit val="0.5"/>
      </c:valAx>
    </c:plotArea>
    <c:legend>
      <c:legendPos val="r"/>
      <c:layout>
        <c:manualLayout>
          <c:xMode val="edge"/>
          <c:yMode val="edge"/>
          <c:x val="0.79546434820647416"/>
          <c:y val="0.15955332920645354"/>
          <c:w val="0.19990627734033534"/>
          <c:h val="0.67610422548940918"/>
        </c:manualLayout>
      </c:layout>
      <c:overlay val="0"/>
      <c:txPr>
        <a:bodyPr/>
        <a:lstStyle/>
        <a:p>
          <a:pPr>
            <a:defRPr sz="1600">
              <a:latin typeface="Arial Unicode MS" pitchFamily="50" charset="-128"/>
              <a:ea typeface="Arial Unicode MS" pitchFamily="50" charset="-128"/>
              <a:cs typeface="Arial Unicode MS" pitchFamily="50" charset="-128"/>
            </a:defRPr>
          </a:pPr>
          <a:endParaRPr lang="ja-JP"/>
        </a:p>
      </c:txPr>
    </c:legend>
    <c:plotVisOnly val="1"/>
    <c:dispBlanksAs val="gap"/>
    <c:showDLblsOverMax val="0"/>
  </c:chart>
  <c:txPr>
    <a:bodyPr/>
    <a:lstStyle/>
    <a:p>
      <a:pPr>
        <a:defRPr sz="1800">
          <a:latin typeface="Arial" pitchFamily="34" charset="0"/>
          <a:cs typeface="Arial" pitchFamily="34" charset="0"/>
        </a:defRPr>
      </a:pPr>
      <a:endParaRPr lang="ja-JP"/>
    </a:p>
  </c:txPr>
  <c:externalData r:id="rId2">
    <c:autoUpdate val="0"/>
  </c:externalData>
  <c:userShapes r:id="rId3"/>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EB620B-5FE8-430A-B396-ACBF7D3931A8}" type="doc">
      <dgm:prSet loTypeId="urn:microsoft.com/office/officeart/2005/8/layout/arrow2" loCatId="process" qsTypeId="urn:microsoft.com/office/officeart/2005/8/quickstyle/simple1" qsCatId="simple" csTypeId="urn:microsoft.com/office/officeart/2005/8/colors/accent1_2" csCatId="accent1" phldr="0"/>
      <dgm:spPr/>
    </dgm:pt>
    <dgm:pt modelId="{8CD55595-806D-4A31-AA1A-A6BD89DEA21F}" type="pres">
      <dgm:prSet presAssocID="{8AEB620B-5FE8-430A-B396-ACBF7D3931A8}" presName="arrowDiagram" presStyleCnt="0">
        <dgm:presLayoutVars>
          <dgm:chMax val="5"/>
          <dgm:dir/>
          <dgm:resizeHandles val="exact"/>
        </dgm:presLayoutVars>
      </dgm:prSet>
      <dgm:spPr/>
    </dgm:pt>
  </dgm:ptLst>
  <dgm:cxnLst>
    <dgm:cxn modelId="{4F8C07C0-C300-443E-B154-B2743C8628EE}" type="presOf" srcId="{8AEB620B-5FE8-430A-B396-ACBF7D3931A8}" destId="{8CD55595-806D-4A31-AA1A-A6BD89DEA21F}" srcOrd="0" destOrd="0" presId="urn:microsoft.com/office/officeart/2005/8/layout/arrow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image" Target="../media/image4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3.png"/></Relationships>
</file>

<file path=ppt/drawings/drawing1.xml><?xml version="1.0" encoding="utf-8"?>
<c:userShapes xmlns:c="http://schemas.openxmlformats.org/drawingml/2006/chart">
  <cdr:relSizeAnchor xmlns:cdr="http://schemas.openxmlformats.org/drawingml/2006/chartDrawing">
    <cdr:from>
      <cdr:x>0.52514</cdr:x>
      <cdr:y>0.09333</cdr:y>
    </cdr:from>
    <cdr:to>
      <cdr:x>0.87896</cdr:x>
      <cdr:y>0.23032</cdr:y>
    </cdr:to>
    <cdr:sp macro="" textlink="">
      <cdr:nvSpPr>
        <cdr:cNvPr id="2" name="四角形吹き出し 1"/>
        <cdr:cNvSpPr/>
      </cdr:nvSpPr>
      <cdr:spPr bwMode="auto">
        <a:xfrm xmlns:a="http://schemas.openxmlformats.org/drawingml/2006/main">
          <a:off x="4029076" y="500066"/>
          <a:ext cx="2714644" cy="733952"/>
        </a:xfrm>
        <a:prstGeom xmlns:a="http://schemas.openxmlformats.org/drawingml/2006/main" prst="wedgeRectCallout">
          <a:avLst>
            <a:gd name="adj1" fmla="val -2320"/>
            <a:gd name="adj2" fmla="val 182369"/>
          </a:avLst>
        </a:prstGeom>
        <a:ln xmlns:a="http://schemas.openxmlformats.org/drawingml/2006/main">
          <a:headEnd type="none" w="med" len="med"/>
          <a:tailEnd type="none" w="med" len="med"/>
        </a:ln>
      </cdr:spPr>
      <cdr:style>
        <a:lnRef xmlns:a="http://schemas.openxmlformats.org/drawingml/2006/main" idx="1">
          <a:schemeClr val="accent6"/>
        </a:lnRef>
        <a:fillRef xmlns:a="http://schemas.openxmlformats.org/drawingml/2006/main" idx="2">
          <a:schemeClr val="accent6"/>
        </a:fillRef>
        <a:effectRef xmlns:a="http://schemas.openxmlformats.org/drawingml/2006/main" idx="1">
          <a:schemeClr val="accent6"/>
        </a:effectRef>
        <a:fontRef xmlns:a="http://schemas.openxmlformats.org/drawingml/2006/main" idx="minor">
          <a:schemeClr val="dk1"/>
        </a:fontRef>
      </cdr:style>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p xmlns:a="http://schemas.openxmlformats.org/drawingml/2006/main">
          <a:r>
            <a:rPr lang="en-US" altLang="ja-JP" sz="1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Definition:</a:t>
          </a:r>
        </a:p>
        <a:p xmlns:a="http://schemas.openxmlformats.org/drawingml/2006/main">
          <a:r>
            <a:rPr lang="en-US" altLang="ja-JP" sz="1400" dirty="0" smtClean="0"/>
            <a:t>Abnormal ATR &amp; Vibratory sensation, without symptom</a:t>
          </a:r>
          <a:endParaRPr lang="ja-JP" sz="1400" dirty="0"/>
        </a:p>
      </cdr:txBody>
    </cdr:sp>
  </cdr:relSizeAnchor>
  <cdr:relSizeAnchor xmlns:cdr="http://schemas.openxmlformats.org/drawingml/2006/chartDrawing">
    <cdr:from>
      <cdr:x>0.32961</cdr:x>
      <cdr:y>0.78667</cdr:y>
    </cdr:from>
    <cdr:to>
      <cdr:x>0.92552</cdr:x>
      <cdr:y>0.97222</cdr:y>
    </cdr:to>
    <cdr:sp macro="" textlink="">
      <cdr:nvSpPr>
        <cdr:cNvPr id="3" name="四角形吹き出し 2"/>
        <cdr:cNvSpPr/>
      </cdr:nvSpPr>
      <cdr:spPr bwMode="auto">
        <a:xfrm xmlns:a="http://schemas.openxmlformats.org/drawingml/2006/main">
          <a:off x="2458264" y="4046264"/>
          <a:ext cx="4444357" cy="954395"/>
        </a:xfrm>
        <a:prstGeom xmlns:a="http://schemas.openxmlformats.org/drawingml/2006/main" prst="wedgeRectCallout">
          <a:avLst>
            <a:gd name="adj1" fmla="val -39961"/>
            <a:gd name="adj2" fmla="val -146050"/>
          </a:avLst>
        </a:prstGeom>
        <a:ln xmlns:a="http://schemas.openxmlformats.org/drawingml/2006/main">
          <a:headEnd type="none" w="med" len="med"/>
          <a:tailEnd type="none" w="med" len="med"/>
        </a:ln>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vert="horz" wrap="square" lIns="91440" tIns="45720" rIns="91440" bIns="45720" numCol="1" anchor="t" anchorCtr="0" compatLnSpc="1">
          <a:prstTxWarp prst="textNoShape">
            <a:avLst/>
          </a:prstTxWarp>
        </a:bodyPr>
        <a:lstStyle xmlns:a="http://schemas.openxmlformats.org/drawingml/2006/main"/>
        <a:p xmlns:a="http://schemas.openxmlformats.org/drawingml/2006/main">
          <a:r>
            <a:rPr lang="en-US" altLang="ja-JP" sz="1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Definition: more than 2 of 3 points described below</a:t>
          </a:r>
        </a:p>
        <a:p xmlns:a="http://schemas.openxmlformats.org/drawingml/2006/main">
          <a:r>
            <a:rPr lang="ja-JP" altLang="en-US" dirty="0" smtClean="0"/>
            <a:t>　</a:t>
          </a:r>
          <a:r>
            <a:rPr lang="ja-JP" altLang="en-US" sz="1400" dirty="0" smtClean="0"/>
            <a:t>①　</a:t>
          </a:r>
          <a:r>
            <a:rPr lang="en-US" altLang="ja-JP" sz="1400" dirty="0" smtClean="0"/>
            <a:t>Symptom</a:t>
          </a:r>
        </a:p>
        <a:p xmlns:a="http://schemas.openxmlformats.org/drawingml/2006/main">
          <a:r>
            <a:rPr lang="ja-JP" altLang="en-US" sz="1400" dirty="0"/>
            <a:t>　</a:t>
          </a:r>
          <a:r>
            <a:rPr lang="ja-JP" altLang="en-US" sz="1400" dirty="0" smtClean="0"/>
            <a:t>②　</a:t>
          </a:r>
          <a:r>
            <a:rPr lang="en-US" altLang="ja-JP" sz="1400" dirty="0" smtClean="0"/>
            <a:t>Abnormal ATR</a:t>
          </a:r>
        </a:p>
        <a:p xmlns:a="http://schemas.openxmlformats.org/drawingml/2006/main">
          <a:r>
            <a:rPr lang="ja-JP" altLang="en-US" sz="1400" dirty="0"/>
            <a:t>　</a:t>
          </a:r>
          <a:r>
            <a:rPr lang="ja-JP" altLang="en-US" sz="1400" dirty="0" smtClean="0"/>
            <a:t>③　</a:t>
          </a:r>
          <a:r>
            <a:rPr lang="en-US" altLang="ja-JP" sz="1400" dirty="0" smtClean="0"/>
            <a:t>Abnormal Vibratory Sensation</a:t>
          </a:r>
        </a:p>
        <a:p xmlns:a="http://schemas.openxmlformats.org/drawingml/2006/main">
          <a:endParaRPr lang="en-US" altLang="ja-JP" sz="300" dirty="0"/>
        </a:p>
        <a:p xmlns:a="http://schemas.openxmlformats.org/drawingml/2006/main">
          <a:endParaRPr lang="en-US" altLang="ja-JP" dirty="0"/>
        </a:p>
      </cdr:txBody>
    </cdr:sp>
  </cdr:relSizeAnchor>
</c:userShapes>
</file>

<file path=ppt/drawings/drawing2.xml><?xml version="1.0" encoding="utf-8"?>
<c:userShapes xmlns:c="http://schemas.openxmlformats.org/drawingml/2006/chart">
  <cdr:relSizeAnchor xmlns:cdr="http://schemas.openxmlformats.org/drawingml/2006/chartDrawing">
    <cdr:from>
      <cdr:x>0.30469</cdr:x>
      <cdr:y>0.16049</cdr:y>
    </cdr:from>
    <cdr:to>
      <cdr:x>0.30469</cdr:x>
      <cdr:y>0.20988</cdr:y>
    </cdr:to>
    <cdr:sp macro="" textlink="">
      <cdr:nvSpPr>
        <cdr:cNvPr id="3" name="直線コネクタ 2"/>
        <cdr:cNvSpPr/>
      </cdr:nvSpPr>
      <cdr:spPr>
        <a:xfrm xmlns:a="http://schemas.openxmlformats.org/drawingml/2006/main" rot="5400000" flipV="1">
          <a:off x="2643154" y="1071591"/>
          <a:ext cx="285793" cy="0"/>
        </a:xfrm>
        <a:prstGeom xmlns:a="http://schemas.openxmlformats.org/drawingml/2006/main" prst="line">
          <a:avLst/>
        </a:prstGeom>
      </cdr:spPr>
      <cdr:style>
        <a:lnRef xmlns:a="http://schemas.openxmlformats.org/drawingml/2006/main" idx="3">
          <a:schemeClr val="dk1"/>
        </a:lnRef>
        <a:fillRef xmlns:a="http://schemas.openxmlformats.org/drawingml/2006/main" idx="0">
          <a:schemeClr val="dk1"/>
        </a:fillRef>
        <a:effectRef xmlns:a="http://schemas.openxmlformats.org/drawingml/2006/main" idx="2">
          <a:schemeClr val="dk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ja-JP"/>
        </a:p>
      </cdr:txBody>
    </cdr:sp>
  </cdr:relSizeAnchor>
  <cdr:relSizeAnchor xmlns:cdr="http://schemas.openxmlformats.org/drawingml/2006/chartDrawing">
    <cdr:from>
      <cdr:x>0.25</cdr:x>
      <cdr:y>0.09877</cdr:y>
    </cdr:from>
    <cdr:to>
      <cdr:x>0.25</cdr:x>
      <cdr:y>0.20229</cdr:y>
    </cdr:to>
    <cdr:sp macro="" textlink="">
      <cdr:nvSpPr>
        <cdr:cNvPr id="4" name="直線コネクタ 3"/>
        <cdr:cNvSpPr/>
      </cdr:nvSpPr>
      <cdr:spPr>
        <a:xfrm xmlns:a="http://schemas.openxmlformats.org/drawingml/2006/main" rot="5400000" flipV="1">
          <a:off x="1986473" y="871015"/>
          <a:ext cx="599038" cy="16"/>
        </a:xfrm>
        <a:prstGeom xmlns:a="http://schemas.openxmlformats.org/drawingml/2006/main" prst="line">
          <a:avLst/>
        </a:prstGeom>
      </cdr:spPr>
      <cdr:style>
        <a:lnRef xmlns:a="http://schemas.openxmlformats.org/drawingml/2006/main" idx="3">
          <a:schemeClr val="dk1"/>
        </a:lnRef>
        <a:fillRef xmlns:a="http://schemas.openxmlformats.org/drawingml/2006/main" idx="0">
          <a:schemeClr val="dk1"/>
        </a:fillRef>
        <a:effectRef xmlns:a="http://schemas.openxmlformats.org/drawingml/2006/main" idx="2">
          <a:schemeClr val="dk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ja-JP"/>
        </a:p>
      </cdr:txBody>
    </cdr:sp>
  </cdr:relSizeAnchor>
  <cdr:relSizeAnchor xmlns:cdr="http://schemas.openxmlformats.org/drawingml/2006/chartDrawing">
    <cdr:from>
      <cdr:x>0.20312</cdr:x>
      <cdr:y>0.1358</cdr:y>
    </cdr:from>
    <cdr:to>
      <cdr:x>0.20312</cdr:x>
      <cdr:y>0.19991</cdr:y>
    </cdr:to>
    <cdr:sp macro="" textlink="">
      <cdr:nvSpPr>
        <cdr:cNvPr id="5" name="直線コネクタ 4"/>
        <cdr:cNvSpPr/>
      </cdr:nvSpPr>
      <cdr:spPr>
        <a:xfrm xmlns:a="http://schemas.openxmlformats.org/drawingml/2006/main" rot="5400000">
          <a:off x="1671865" y="971281"/>
          <a:ext cx="370953" cy="28"/>
        </a:xfrm>
        <a:prstGeom xmlns:a="http://schemas.openxmlformats.org/drawingml/2006/main" prst="line">
          <a:avLst/>
        </a:prstGeom>
      </cdr:spPr>
      <cdr:style>
        <a:lnRef xmlns:a="http://schemas.openxmlformats.org/drawingml/2006/main" idx="3">
          <a:schemeClr val="dk1"/>
        </a:lnRef>
        <a:fillRef xmlns:a="http://schemas.openxmlformats.org/drawingml/2006/main" idx="0">
          <a:schemeClr val="dk1"/>
        </a:fillRef>
        <a:effectRef xmlns:a="http://schemas.openxmlformats.org/drawingml/2006/main" idx="2">
          <a:schemeClr val="dk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ja-JP"/>
        </a:p>
      </cdr:txBody>
    </cdr:sp>
  </cdr:relSizeAnchor>
  <cdr:relSizeAnchor xmlns:cdr="http://schemas.openxmlformats.org/drawingml/2006/chartDrawing">
    <cdr:from>
      <cdr:x>0.35156</cdr:x>
      <cdr:y>0.06173</cdr:y>
    </cdr:from>
    <cdr:to>
      <cdr:x>0.375</cdr:x>
      <cdr:y>0.20988</cdr:y>
    </cdr:to>
    <cdr:sp macro="" textlink="">
      <cdr:nvSpPr>
        <cdr:cNvPr id="6" name="直線コネクタ 5"/>
        <cdr:cNvSpPr/>
      </cdr:nvSpPr>
      <cdr:spPr>
        <a:xfrm xmlns:a="http://schemas.openxmlformats.org/drawingml/2006/main" rot="5400000" flipV="1">
          <a:off x="2893204" y="678658"/>
          <a:ext cx="857248" cy="214327"/>
        </a:xfrm>
        <a:prstGeom xmlns:a="http://schemas.openxmlformats.org/drawingml/2006/main" prst="line">
          <a:avLst/>
        </a:prstGeom>
      </cdr:spPr>
      <cdr:style>
        <a:lnRef xmlns:a="http://schemas.openxmlformats.org/drawingml/2006/main" idx="3">
          <a:schemeClr val="dk1"/>
        </a:lnRef>
        <a:fillRef xmlns:a="http://schemas.openxmlformats.org/drawingml/2006/main" idx="0">
          <a:schemeClr val="dk1"/>
        </a:fillRef>
        <a:effectRef xmlns:a="http://schemas.openxmlformats.org/drawingml/2006/main" idx="2">
          <a:schemeClr val="dk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ja-JP"/>
        </a:p>
      </cdr:txBody>
    </cdr:sp>
  </cdr:relSizeAnchor>
  <cdr:relSizeAnchor xmlns:cdr="http://schemas.openxmlformats.org/drawingml/2006/chartDrawing">
    <cdr:from>
      <cdr:x>0.53125</cdr:x>
      <cdr:y>0.06173</cdr:y>
    </cdr:from>
    <cdr:to>
      <cdr:x>0.5625</cdr:x>
      <cdr:y>0.20988</cdr:y>
    </cdr:to>
    <cdr:sp macro="" textlink="">
      <cdr:nvSpPr>
        <cdr:cNvPr id="7" name="直線コネクタ 6"/>
        <cdr:cNvSpPr/>
      </cdr:nvSpPr>
      <cdr:spPr>
        <a:xfrm xmlns:a="http://schemas.openxmlformats.org/drawingml/2006/main" rot="5400000">
          <a:off x="4572002" y="642948"/>
          <a:ext cx="857248" cy="285748"/>
        </a:xfrm>
        <a:prstGeom xmlns:a="http://schemas.openxmlformats.org/drawingml/2006/main" prst="line">
          <a:avLst/>
        </a:prstGeom>
      </cdr:spPr>
      <cdr:style>
        <a:lnRef xmlns:a="http://schemas.openxmlformats.org/drawingml/2006/main" idx="3">
          <a:schemeClr val="dk1"/>
        </a:lnRef>
        <a:fillRef xmlns:a="http://schemas.openxmlformats.org/drawingml/2006/main" idx="0">
          <a:schemeClr val="dk1"/>
        </a:fillRef>
        <a:effectRef xmlns:a="http://schemas.openxmlformats.org/drawingml/2006/main" idx="2">
          <a:schemeClr val="dk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ja-JP"/>
        </a:p>
      </cdr:txBody>
    </cdr:sp>
  </cdr:relSizeAnchor>
  <cdr:relSizeAnchor xmlns:cdr="http://schemas.openxmlformats.org/drawingml/2006/chartDrawing">
    <cdr:from>
      <cdr:x>0.59375</cdr:x>
      <cdr:y>0.14815</cdr:y>
    </cdr:from>
    <cdr:to>
      <cdr:x>0.625</cdr:x>
      <cdr:y>0.21226</cdr:y>
    </cdr:to>
    <cdr:sp macro="" textlink="">
      <cdr:nvSpPr>
        <cdr:cNvPr id="8" name="直線コネクタ 7"/>
        <cdr:cNvSpPr/>
      </cdr:nvSpPr>
      <cdr:spPr>
        <a:xfrm xmlns:a="http://schemas.openxmlformats.org/drawingml/2006/main" rot="5400000">
          <a:off x="5386646" y="899866"/>
          <a:ext cx="370970" cy="285750"/>
        </a:xfrm>
        <a:prstGeom xmlns:a="http://schemas.openxmlformats.org/drawingml/2006/main" prst="line">
          <a:avLst/>
        </a:prstGeom>
      </cdr:spPr>
      <cdr:style>
        <a:lnRef xmlns:a="http://schemas.openxmlformats.org/drawingml/2006/main" idx="3">
          <a:schemeClr val="dk1"/>
        </a:lnRef>
        <a:fillRef xmlns:a="http://schemas.openxmlformats.org/drawingml/2006/main" idx="0">
          <a:schemeClr val="dk1"/>
        </a:fillRef>
        <a:effectRef xmlns:a="http://schemas.openxmlformats.org/drawingml/2006/main" idx="2">
          <a:schemeClr val="dk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ja-JP"/>
        </a:p>
      </cdr:txBody>
    </cdr:sp>
  </cdr:relSizeAnchor>
  <cdr:relSizeAnchor xmlns:cdr="http://schemas.openxmlformats.org/drawingml/2006/chartDrawing">
    <cdr:from>
      <cdr:x>0.41406</cdr:x>
      <cdr:y>0.11111</cdr:y>
    </cdr:from>
    <cdr:to>
      <cdr:x>0.42969</cdr:x>
      <cdr:y>0.20988</cdr:y>
    </cdr:to>
    <cdr:sp macro="" textlink="">
      <cdr:nvSpPr>
        <cdr:cNvPr id="10" name="直線コネクタ 9"/>
        <cdr:cNvSpPr/>
      </cdr:nvSpPr>
      <cdr:spPr>
        <a:xfrm xmlns:a="http://schemas.openxmlformats.org/drawingml/2006/main" rot="5400000" flipV="1">
          <a:off x="3571855" y="857244"/>
          <a:ext cx="571514" cy="142893"/>
        </a:xfrm>
        <a:prstGeom xmlns:a="http://schemas.openxmlformats.org/drawingml/2006/main" prst="line">
          <a:avLst/>
        </a:prstGeom>
      </cdr:spPr>
      <cdr:style>
        <a:lnRef xmlns:a="http://schemas.openxmlformats.org/drawingml/2006/main" idx="3">
          <a:schemeClr val="dk1"/>
        </a:lnRef>
        <a:fillRef xmlns:a="http://schemas.openxmlformats.org/drawingml/2006/main" idx="0">
          <a:schemeClr val="dk1"/>
        </a:fillRef>
        <a:effectRef xmlns:a="http://schemas.openxmlformats.org/drawingml/2006/main" idx="2">
          <a:schemeClr val="dk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ja-JP"/>
        </a:p>
      </cdr:txBody>
    </cdr:sp>
  </cdr:relSizeAnchor>
  <cdr:relSizeAnchor xmlns:cdr="http://schemas.openxmlformats.org/drawingml/2006/chartDrawing">
    <cdr:from>
      <cdr:x>0.46094</cdr:x>
      <cdr:y>0.16049</cdr:y>
    </cdr:from>
    <cdr:to>
      <cdr:x>0.46095</cdr:x>
      <cdr:y>0.20181</cdr:y>
    </cdr:to>
    <cdr:sp macro="" textlink="">
      <cdr:nvSpPr>
        <cdr:cNvPr id="11" name="直線コネクタ 10"/>
        <cdr:cNvSpPr/>
      </cdr:nvSpPr>
      <cdr:spPr>
        <a:xfrm xmlns:a="http://schemas.openxmlformats.org/drawingml/2006/main" rot="5400000" flipV="1">
          <a:off x="4095334" y="1048172"/>
          <a:ext cx="239069" cy="117"/>
        </a:xfrm>
        <a:prstGeom xmlns:a="http://schemas.openxmlformats.org/drawingml/2006/main" prst="line">
          <a:avLst/>
        </a:prstGeom>
      </cdr:spPr>
      <cdr:style>
        <a:lnRef xmlns:a="http://schemas.openxmlformats.org/drawingml/2006/main" idx="3">
          <a:schemeClr val="dk1"/>
        </a:lnRef>
        <a:fillRef xmlns:a="http://schemas.openxmlformats.org/drawingml/2006/main" idx="0">
          <a:schemeClr val="dk1"/>
        </a:fillRef>
        <a:effectRef xmlns:a="http://schemas.openxmlformats.org/drawingml/2006/main" idx="2">
          <a:schemeClr val="dk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ja-JP"/>
        </a:p>
      </cdr:txBody>
    </cdr:sp>
  </cdr:relSizeAnchor>
  <cdr:relSizeAnchor xmlns:cdr="http://schemas.openxmlformats.org/drawingml/2006/chartDrawing">
    <cdr:from>
      <cdr:x>0.57031</cdr:x>
      <cdr:y>0.11111</cdr:y>
    </cdr:from>
    <cdr:to>
      <cdr:x>0.59375</cdr:x>
      <cdr:y>0.20987</cdr:y>
    </cdr:to>
    <cdr:sp macro="" textlink="">
      <cdr:nvSpPr>
        <cdr:cNvPr id="12" name="直線コネクタ 11"/>
        <cdr:cNvSpPr/>
      </cdr:nvSpPr>
      <cdr:spPr>
        <a:xfrm xmlns:a="http://schemas.openxmlformats.org/drawingml/2006/main" rot="5400000">
          <a:off x="5036374" y="821510"/>
          <a:ext cx="571470" cy="214335"/>
        </a:xfrm>
        <a:prstGeom xmlns:a="http://schemas.openxmlformats.org/drawingml/2006/main" prst="line">
          <a:avLst/>
        </a:prstGeom>
      </cdr:spPr>
      <cdr:style>
        <a:lnRef xmlns:a="http://schemas.openxmlformats.org/drawingml/2006/main" idx="3">
          <a:schemeClr val="dk1"/>
        </a:lnRef>
        <a:fillRef xmlns:a="http://schemas.openxmlformats.org/drawingml/2006/main" idx="0">
          <a:schemeClr val="dk1"/>
        </a:fillRef>
        <a:effectRef xmlns:a="http://schemas.openxmlformats.org/drawingml/2006/main" idx="2">
          <a:schemeClr val="dk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ja-JP"/>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14763" y="0"/>
            <a:ext cx="2919412" cy="493713"/>
          </a:xfrm>
          <a:prstGeom prst="rect">
            <a:avLst/>
          </a:prstGeom>
        </p:spPr>
        <p:txBody>
          <a:bodyPr vert="horz" lIns="91440" tIns="45720" rIns="91440" bIns="45720" rtlCol="0"/>
          <a:lstStyle>
            <a:lvl1pPr algn="r">
              <a:defRPr sz="1200"/>
            </a:lvl1pPr>
          </a:lstStyle>
          <a:p>
            <a:fld id="{3E0AE0EC-B090-4311-A180-08CBD00D75DA}" type="datetimeFigureOut">
              <a:rPr kumimoji="1" lang="ja-JP" altLang="en-US" smtClean="0"/>
              <a:pPr/>
              <a:t>2012/10/4</a:t>
            </a:fld>
            <a:endParaRPr kumimoji="1" lang="ja-JP" altLang="en-US"/>
          </a:p>
        </p:txBody>
      </p:sp>
      <p:sp>
        <p:nvSpPr>
          <p:cNvPr id="4" name="フッター プレースホルダ 3"/>
          <p:cNvSpPr>
            <a:spLocks noGrp="1"/>
          </p:cNvSpPr>
          <p:nvPr>
            <p:ph type="ftr" sz="quarter" idx="2"/>
          </p:nvPr>
        </p:nvSpPr>
        <p:spPr>
          <a:xfrm>
            <a:off x="0" y="9371013"/>
            <a:ext cx="2919413" cy="493712"/>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14763" y="9371013"/>
            <a:ext cx="2919412" cy="493712"/>
          </a:xfrm>
          <a:prstGeom prst="rect">
            <a:avLst/>
          </a:prstGeom>
        </p:spPr>
        <p:txBody>
          <a:bodyPr vert="horz" lIns="91440" tIns="45720" rIns="91440" bIns="45720" rtlCol="0" anchor="b"/>
          <a:lstStyle>
            <a:lvl1pPr algn="r">
              <a:defRPr sz="1200"/>
            </a:lvl1pPr>
          </a:lstStyle>
          <a:p>
            <a:fld id="{0CCC7481-24E6-4808-8B02-CD83EE1B78B8}" type="slidenum">
              <a:rPr kumimoji="1" lang="ja-JP" altLang="en-US" smtClean="0"/>
              <a:pPr/>
              <a:t>‹#›</a:t>
            </a:fld>
            <a:endParaRPr kumimoji="1" lang="ja-JP" altLang="en-US"/>
          </a:p>
        </p:txBody>
      </p:sp>
    </p:spTree>
    <p:extLst>
      <p:ext uri="{BB962C8B-B14F-4D97-AF65-F5344CB8AC3E}">
        <p14:creationId xmlns:p14="http://schemas.microsoft.com/office/powerpoint/2010/main" val="39206677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516ED16E-D7B7-4A91-BCEB-9FF77BB0DA5B}" type="datetimeFigureOut">
              <a:rPr kumimoji="1" lang="ja-JP" altLang="en-US" smtClean="0"/>
              <a:pPr/>
              <a:t>2012/10/4</a:t>
            </a:fld>
            <a:endParaRPr kumimoji="1" lang="ja-JP" altLang="en-US"/>
          </a:p>
        </p:txBody>
      </p:sp>
      <p:sp>
        <p:nvSpPr>
          <p:cNvPr id="4" name="スライド イメージ プレースホルダ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800C4ADB-E905-4074-9E96-6715ECBEEBA4}" type="slidenum">
              <a:rPr kumimoji="1" lang="ja-JP" altLang="en-US" smtClean="0"/>
              <a:pPr/>
              <a:t>‹#›</a:t>
            </a:fld>
            <a:endParaRPr kumimoji="1" lang="ja-JP" altLang="en-US"/>
          </a:p>
        </p:txBody>
      </p:sp>
    </p:spTree>
    <p:extLst>
      <p:ext uri="{BB962C8B-B14F-4D97-AF65-F5344CB8AC3E}">
        <p14:creationId xmlns:p14="http://schemas.microsoft.com/office/powerpoint/2010/main" val="307056804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 Thank you very much for your kind introduction. It is a great honor of me to be here to introduce to you “the diabetic foot problem in Japan and the WPR”. First of all, I would like to express my sincere gratitude for giving me this opportunity..</a:t>
            </a:r>
            <a:endParaRPr kumimoji="1" lang="ja-JP" altLang="en-US" dirty="0"/>
          </a:p>
        </p:txBody>
      </p:sp>
      <p:sp>
        <p:nvSpPr>
          <p:cNvPr id="4" name="スライド番号プレースホルダ 3"/>
          <p:cNvSpPr>
            <a:spLocks noGrp="1"/>
          </p:cNvSpPr>
          <p:nvPr>
            <p:ph type="sldNum" sz="quarter" idx="10"/>
          </p:nvPr>
        </p:nvSpPr>
        <p:spPr/>
        <p:txBody>
          <a:bodyPr/>
          <a:lstStyle/>
          <a:p>
            <a:fld id="{800C4ADB-E905-4074-9E96-6715ECBEEBA4}" type="slidenum">
              <a:rPr kumimoji="1" lang="ja-JP" altLang="en-US" smtClean="0"/>
              <a:pPr/>
              <a:t>1</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Now the diabetic foot problems are major concerns in all over the world. These pictures were taken at the international diabetic foot meeting held in the Netherland last year.  As you can see, doctors from all regions attended this meeting. It reflects the global increase of diabetic foot problem</a:t>
            </a:r>
            <a:endParaRPr kumimoji="1" lang="ja-JP" altLang="en-US" dirty="0"/>
          </a:p>
        </p:txBody>
      </p:sp>
      <p:sp>
        <p:nvSpPr>
          <p:cNvPr id="4" name="スライド番号プレースホルダ 3"/>
          <p:cNvSpPr>
            <a:spLocks noGrp="1"/>
          </p:cNvSpPr>
          <p:nvPr>
            <p:ph type="sldNum" sz="quarter" idx="10"/>
          </p:nvPr>
        </p:nvSpPr>
        <p:spPr/>
        <p:txBody>
          <a:bodyPr/>
          <a:lstStyle/>
          <a:p>
            <a:fld id="{E0D5C674-1B21-4E08-99B0-DDD71867E336}" type="slidenum">
              <a:rPr lang="ja-JP" altLang="en-US" smtClean="0">
                <a:solidFill>
                  <a:prstClr val="black"/>
                </a:solidFill>
              </a:rPr>
              <a:pPr/>
              <a:t>2</a:t>
            </a:fld>
            <a:endParaRPr lang="ja-JP"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This international meeting is held every four years. At this meeting, international consensus on the diabetic foot and practical guidelines on the management and prevention of the diabetic foot is made. Last year’s main topic were infection, PAD and wound care</a:t>
            </a:r>
            <a:endParaRPr kumimoji="1" lang="ja-JP" altLang="en-US" dirty="0"/>
          </a:p>
        </p:txBody>
      </p:sp>
      <p:sp>
        <p:nvSpPr>
          <p:cNvPr id="4" name="スライド番号プレースホルダ 3"/>
          <p:cNvSpPr>
            <a:spLocks noGrp="1"/>
          </p:cNvSpPr>
          <p:nvPr>
            <p:ph type="sldNum" sz="quarter" idx="10"/>
          </p:nvPr>
        </p:nvSpPr>
        <p:spPr/>
        <p:txBody>
          <a:bodyPr/>
          <a:lstStyle/>
          <a:p>
            <a:fld id="{E0D5C674-1B21-4E08-99B0-DDD71867E336}" type="slidenum">
              <a:rPr lang="ja-JP" altLang="en-US" smtClean="0">
                <a:solidFill>
                  <a:prstClr val="black"/>
                </a:solidFill>
              </a:rPr>
              <a:pPr/>
              <a:t>3</a:t>
            </a:fld>
            <a:endParaRPr lang="ja-JP"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sz="1200" kern="1200" dirty="0" smtClean="0">
                <a:solidFill>
                  <a:schemeClr val="tx1"/>
                </a:solidFill>
                <a:latin typeface="+mn-lt"/>
                <a:ea typeface="+mn-ea"/>
                <a:cs typeface="+mn-cs"/>
              </a:rPr>
              <a:t>At</a:t>
            </a:r>
            <a:r>
              <a:rPr kumimoji="1" lang="en-US" altLang="ja-JP" sz="1200" kern="1200" baseline="0" dirty="0" smtClean="0">
                <a:solidFill>
                  <a:schemeClr val="tx1"/>
                </a:solidFill>
                <a:latin typeface="+mn-lt"/>
                <a:ea typeface="+mn-ea"/>
                <a:cs typeface="+mn-cs"/>
              </a:rPr>
              <a:t> first, </a:t>
            </a:r>
            <a:r>
              <a:rPr kumimoji="1" lang="en-US" altLang="ja-JP" sz="1200" kern="1200" dirty="0" smtClean="0">
                <a:solidFill>
                  <a:schemeClr val="tx1"/>
                </a:solidFill>
                <a:latin typeface="+mn-lt"/>
                <a:ea typeface="+mn-ea"/>
                <a:cs typeface="+mn-cs"/>
              </a:rPr>
              <a:t>we want to show you our</a:t>
            </a:r>
            <a:r>
              <a:rPr kumimoji="1" lang="en-US" altLang="ja-JP" sz="1200" kern="1200" baseline="0" dirty="0" smtClean="0">
                <a:solidFill>
                  <a:schemeClr val="tx1"/>
                </a:solidFill>
                <a:latin typeface="+mn-lt"/>
                <a:ea typeface="+mn-ea"/>
                <a:cs typeface="+mn-cs"/>
              </a:rPr>
              <a:t> </a:t>
            </a:r>
            <a:r>
              <a:rPr kumimoji="1" lang="en-US" altLang="ja-JP" sz="1200" kern="1200" dirty="0" smtClean="0">
                <a:solidFill>
                  <a:schemeClr val="tx1"/>
                </a:solidFill>
                <a:latin typeface="+mn-lt"/>
                <a:ea typeface="+mn-ea"/>
                <a:cs typeface="+mn-cs"/>
              </a:rPr>
              <a:t>data of the prevalence of diabetic neuropathy in our country. This clinical study was conducted by Japan Medical association in 2007</a:t>
            </a:r>
            <a:endParaRPr kumimoji="1" lang="ja-JP" altLang="ja-JP" sz="1200" kern="1200" dirty="0" smtClean="0">
              <a:solidFill>
                <a:schemeClr val="tx1"/>
              </a:solidFill>
              <a:latin typeface="+mn-lt"/>
              <a:ea typeface="+mn-ea"/>
              <a:cs typeface="+mn-cs"/>
            </a:endParaRPr>
          </a:p>
          <a:p>
            <a:r>
              <a:rPr kumimoji="1" lang="en-US" altLang="ja-JP" sz="1200" kern="1200" dirty="0" smtClean="0">
                <a:solidFill>
                  <a:schemeClr val="tx1"/>
                </a:solidFill>
                <a:latin typeface="+mn-lt"/>
                <a:ea typeface="+mn-ea"/>
                <a:cs typeface="+mn-cs"/>
              </a:rPr>
              <a:t>(and about two hundreds thousands diabetic patients were examined. Duration of diabetes is 10years and height is about one hundreds sixty cm. Mean HbA1c is 7.1%.)</a:t>
            </a:r>
            <a:endParaRPr kumimoji="1" lang="ja-JP" altLang="ja-JP" sz="1200" kern="1200" dirty="0" smtClean="0">
              <a:solidFill>
                <a:schemeClr val="tx1"/>
              </a:solidFill>
              <a:latin typeface="+mn-lt"/>
              <a:ea typeface="+mn-ea"/>
              <a:cs typeface="+mn-cs"/>
            </a:endParaRPr>
          </a:p>
          <a:p>
            <a:r>
              <a:rPr kumimoji="1" lang="en-US" altLang="ja-JP" sz="1200" kern="1200" dirty="0" smtClean="0">
                <a:solidFill>
                  <a:schemeClr val="tx1"/>
                </a:solidFill>
                <a:latin typeface="+mn-lt"/>
                <a:ea typeface="+mn-ea"/>
                <a:cs typeface="+mn-cs"/>
              </a:rPr>
              <a:t>47% of the patients seem to have diabetic neuropathy to some degree.</a:t>
            </a:r>
            <a:endParaRPr kumimoji="1" lang="ja-JP" altLang="ja-JP" sz="1200" kern="1200" dirty="0" smtClean="0">
              <a:solidFill>
                <a:schemeClr val="tx1"/>
              </a:solidFill>
              <a:latin typeface="+mn-lt"/>
              <a:ea typeface="+mn-ea"/>
              <a:cs typeface="+mn-cs"/>
            </a:endParaRPr>
          </a:p>
          <a:p>
            <a:r>
              <a:rPr kumimoji="1" lang="en-US" altLang="ja-JP" sz="1200" kern="1200" dirty="0" smtClean="0">
                <a:solidFill>
                  <a:schemeClr val="tx1"/>
                </a:solidFill>
                <a:latin typeface="+mn-lt"/>
                <a:ea typeface="+mn-ea"/>
                <a:cs typeface="+mn-cs"/>
              </a:rPr>
              <a:t>And 19% of them have asymptomatic one.</a:t>
            </a:r>
            <a:endParaRPr kumimoji="1" lang="ja-JP" altLang="ja-JP" sz="1200" kern="1200" dirty="0" smtClean="0">
              <a:solidFill>
                <a:schemeClr val="tx1"/>
              </a:solidFill>
              <a:latin typeface="+mn-lt"/>
              <a:ea typeface="+mn-ea"/>
              <a:cs typeface="+mn-cs"/>
            </a:endParaRPr>
          </a:p>
          <a:p>
            <a:r>
              <a:rPr kumimoji="1" lang="en-US" altLang="ja-JP" sz="1200" kern="1200" dirty="0" smtClean="0">
                <a:solidFill>
                  <a:schemeClr val="tx1"/>
                </a:solidFill>
                <a:latin typeface="+mn-lt"/>
                <a:ea typeface="+mn-ea"/>
                <a:cs typeface="+mn-cs"/>
              </a:rPr>
              <a:t>However, in this clinical study, monofilament test was not done and so, the severity of diabetic neuropathy was not evaluated. We speculate that the rate of the patients who cannot perceive 5.07 monofilament is less than a few percent.</a:t>
            </a:r>
            <a:endParaRPr kumimoji="1" lang="ja-JP" altLang="ja-JP" sz="1200" kern="1200" dirty="0" smtClean="0">
              <a:solidFill>
                <a:schemeClr val="tx1"/>
              </a:solidFill>
              <a:latin typeface="+mn-lt"/>
              <a:ea typeface="+mn-ea"/>
              <a:cs typeface="+mn-cs"/>
            </a:endParaRPr>
          </a:p>
          <a:p>
            <a:endParaRPr kumimoji="1" lang="ja-JP" altLang="en-US" dirty="0"/>
          </a:p>
        </p:txBody>
      </p:sp>
      <p:sp>
        <p:nvSpPr>
          <p:cNvPr id="4" name="スライド番号プレースホルダ 3"/>
          <p:cNvSpPr>
            <a:spLocks noGrp="1"/>
          </p:cNvSpPr>
          <p:nvPr>
            <p:ph type="sldNum" sz="quarter" idx="10"/>
          </p:nvPr>
        </p:nvSpPr>
        <p:spPr/>
        <p:txBody>
          <a:bodyPr/>
          <a:lstStyle/>
          <a:p>
            <a:fld id="{A6AB2716-1FAA-4E74-B940-0144A19E0E50}" type="slidenum">
              <a:rPr lang="ja-JP" altLang="en-US">
                <a:solidFill>
                  <a:prstClr val="black"/>
                </a:solidFill>
              </a:rPr>
              <a:pPr/>
              <a:t>4</a:t>
            </a:fld>
            <a:endParaRPr lang="ja-JP" alt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fontAlgn="base">
              <a:spcBef>
                <a:spcPct val="0"/>
              </a:spcBef>
              <a:spcAft>
                <a:spcPct val="0"/>
              </a:spcAft>
            </a:pPr>
            <a:fld id="{BE873661-4C63-4B48-A57C-E913FDA026FC}" type="slidenum">
              <a:rPr lang="en-US" altLang="ja-JP" b="1">
                <a:solidFill>
                  <a:srgbClr val="000000"/>
                </a:solidFill>
                <a:latin typeface="Times New Roman" pitchFamily="18" charset="0"/>
              </a:rPr>
              <a:pPr fontAlgn="base">
                <a:spcBef>
                  <a:spcPct val="0"/>
                </a:spcBef>
                <a:spcAft>
                  <a:spcPct val="0"/>
                </a:spcAft>
              </a:pPr>
              <a:t>5</a:t>
            </a:fld>
            <a:endParaRPr lang="en-US" altLang="ja-JP" b="1">
              <a:solidFill>
                <a:srgbClr val="000000"/>
              </a:solidFill>
              <a:latin typeface="Times New Roman" pitchFamily="18" charset="0"/>
            </a:endParaRPr>
          </a:p>
        </p:txBody>
      </p:sp>
      <p:sp>
        <p:nvSpPr>
          <p:cNvPr id="581634" name="Rectangle 2"/>
          <p:cNvSpPr>
            <a:spLocks noGrp="1" noRot="1" noChangeAspect="1" noChangeArrowheads="1" noTextEdit="1"/>
          </p:cNvSpPr>
          <p:nvPr>
            <p:ph type="sldImg"/>
          </p:nvPr>
        </p:nvSpPr>
        <p:spPr>
          <a:ln/>
        </p:spPr>
      </p:sp>
      <p:sp>
        <p:nvSpPr>
          <p:cNvPr id="581635" name="Rectangle 3"/>
          <p:cNvSpPr>
            <a:spLocks noGrp="1" noChangeArrowheads="1"/>
          </p:cNvSpPr>
          <p:nvPr>
            <p:ph type="body" idx="1"/>
          </p:nvPr>
        </p:nvSpPr>
        <p:spPr/>
        <p:txBody>
          <a:bodyPr/>
          <a:lstStyle/>
          <a:p>
            <a:r>
              <a:rPr kumimoji="1" lang="en-US" altLang="ja-JP" sz="1200" kern="1200" dirty="0" smtClean="0">
                <a:solidFill>
                  <a:schemeClr val="tx1"/>
                </a:solidFill>
                <a:effectLst/>
                <a:latin typeface="+mn-lt"/>
                <a:ea typeface="+mn-ea"/>
                <a:cs typeface="+mn-cs"/>
              </a:rPr>
              <a:t>As the increase of diabetic patients, the numbers of chronic dialyzed patients are increasing. . In 2011 three hundreds and four thousands patients were under the treatment of chronic dialysis.</a:t>
            </a:r>
            <a:r>
              <a:rPr kumimoji="1" lang="ja-JP" altLang="en-US" sz="1200" kern="1200" dirty="0" smtClean="0">
                <a:solidFill>
                  <a:schemeClr val="tx1"/>
                </a:solidFill>
                <a:effectLst/>
                <a:latin typeface="+mn-lt"/>
                <a:ea typeface="+mn-ea"/>
                <a:cs typeface="+mn-cs"/>
              </a:rPr>
              <a:t>　</a:t>
            </a:r>
            <a:r>
              <a:rPr kumimoji="1" lang="en-US" altLang="ja-JP" sz="1200" kern="1200" dirty="0" smtClean="0">
                <a:solidFill>
                  <a:schemeClr val="tx1"/>
                </a:solidFill>
                <a:effectLst/>
                <a:latin typeface="+mn-lt"/>
                <a:ea typeface="+mn-ea"/>
                <a:cs typeface="+mn-cs"/>
              </a:rPr>
              <a:t>Now in our country the number of the diabetic foot gangrene in the chronic dialyzed patients is increasing. We are struggling for the limb salvage in these patients. </a:t>
            </a:r>
            <a:endParaRPr kumimoji="1" lang="ja-JP" altLang="ja-JP" sz="1200" kern="1200" dirty="0">
              <a:solidFill>
                <a:schemeClr val="tx1"/>
              </a:solidFill>
              <a:effectLst/>
              <a:latin typeface="+mn-lt"/>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This slide shows the change of the cause of newly applied hemodialysis in Japan. The cause by chronic glomerular nephritis is decreasing, while that by diabetic </a:t>
            </a:r>
            <a:r>
              <a:rPr kumimoji="1" lang="en-US" altLang="ja-JP" dirty="0" err="1" smtClean="0"/>
              <a:t>nephopathy</a:t>
            </a:r>
            <a:r>
              <a:rPr kumimoji="1" lang="en-US" altLang="ja-JP" dirty="0" smtClean="0"/>
              <a:t> is increasing.</a:t>
            </a:r>
            <a:endParaRPr kumimoji="1" lang="ja-JP" altLang="en-US" dirty="0"/>
          </a:p>
        </p:txBody>
      </p:sp>
      <p:sp>
        <p:nvSpPr>
          <p:cNvPr id="4" name="スライド番号プレースホルダー 3"/>
          <p:cNvSpPr>
            <a:spLocks noGrp="1"/>
          </p:cNvSpPr>
          <p:nvPr>
            <p:ph type="sldNum" sz="quarter" idx="10"/>
          </p:nvPr>
        </p:nvSpPr>
        <p:spPr/>
        <p:txBody>
          <a:bodyPr/>
          <a:lstStyle/>
          <a:p>
            <a:fld id="{4018C9AA-FCD0-46B7-B8E4-0AABB07A4446}" type="slidenum">
              <a:rPr lang="ja-JP" altLang="en-US" smtClean="0">
                <a:solidFill>
                  <a:prstClr val="black"/>
                </a:solidFill>
              </a:rPr>
              <a:pPr/>
              <a:t>6</a:t>
            </a:fld>
            <a:endParaRPr lang="ja-JP" altLang="en-US">
              <a:solidFill>
                <a:prstClr val="black"/>
              </a:solidFill>
            </a:endParaRPr>
          </a:p>
        </p:txBody>
      </p:sp>
    </p:spTree>
    <p:extLst>
      <p:ext uri="{BB962C8B-B14F-4D97-AF65-F5344CB8AC3E}">
        <p14:creationId xmlns:p14="http://schemas.microsoft.com/office/powerpoint/2010/main" val="765508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Dialyzed patients have a poor prognosis of life expectancy. This slide shows the cause of the death in dialyzed patients in our </a:t>
            </a:r>
            <a:r>
              <a:rPr kumimoji="1" lang="en-US" altLang="ja-JP" dirty="0" err="1" smtClean="0"/>
              <a:t>coutry</a:t>
            </a:r>
            <a:r>
              <a:rPr kumimoji="1" lang="en-US" altLang="ja-JP" dirty="0" smtClean="0"/>
              <a:t>. The major cause are heart failure, stroke, infection and malignancy.</a:t>
            </a:r>
            <a:endParaRPr kumimoji="1" lang="ja-JP" altLang="en-US" dirty="0"/>
          </a:p>
        </p:txBody>
      </p:sp>
      <p:sp>
        <p:nvSpPr>
          <p:cNvPr id="4" name="スライド番号プレースホルダー 3"/>
          <p:cNvSpPr>
            <a:spLocks noGrp="1"/>
          </p:cNvSpPr>
          <p:nvPr>
            <p:ph type="sldNum" sz="quarter" idx="10"/>
          </p:nvPr>
        </p:nvSpPr>
        <p:spPr/>
        <p:txBody>
          <a:bodyPr/>
          <a:lstStyle/>
          <a:p>
            <a:fld id="{4018C9AA-FCD0-46B7-B8E4-0AABB07A4446}" type="slidenum">
              <a:rPr lang="ja-JP" altLang="en-US" smtClean="0">
                <a:solidFill>
                  <a:prstClr val="black"/>
                </a:solidFill>
              </a:rPr>
              <a:pPr/>
              <a:t>7</a:t>
            </a:fld>
            <a:endParaRPr lang="ja-JP" altLang="en-US">
              <a:solidFill>
                <a:prstClr val="black"/>
              </a:solidFill>
            </a:endParaRPr>
          </a:p>
        </p:txBody>
      </p:sp>
    </p:spTree>
    <p:extLst>
      <p:ext uri="{BB962C8B-B14F-4D97-AF65-F5344CB8AC3E}">
        <p14:creationId xmlns:p14="http://schemas.microsoft.com/office/powerpoint/2010/main" val="816314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This slide shows the change of the cause of the death. The cause by heart failure is decreasing, while that by infection is increasing.</a:t>
            </a:r>
            <a:endParaRPr kumimoji="1" lang="ja-JP" altLang="en-US" dirty="0"/>
          </a:p>
        </p:txBody>
      </p:sp>
      <p:sp>
        <p:nvSpPr>
          <p:cNvPr id="4" name="スライド番号プレースホルダー 3"/>
          <p:cNvSpPr>
            <a:spLocks noGrp="1"/>
          </p:cNvSpPr>
          <p:nvPr>
            <p:ph type="sldNum" sz="quarter" idx="10"/>
          </p:nvPr>
        </p:nvSpPr>
        <p:spPr/>
        <p:txBody>
          <a:bodyPr/>
          <a:lstStyle/>
          <a:p>
            <a:fld id="{4018C9AA-FCD0-46B7-B8E4-0AABB07A4446}" type="slidenum">
              <a:rPr lang="ja-JP" altLang="en-US" smtClean="0">
                <a:solidFill>
                  <a:prstClr val="black"/>
                </a:solidFill>
              </a:rPr>
              <a:pPr/>
              <a:t>8</a:t>
            </a:fld>
            <a:endParaRPr lang="ja-JP" altLang="en-US">
              <a:solidFill>
                <a:prstClr val="black"/>
              </a:solidFill>
            </a:endParaRPr>
          </a:p>
        </p:txBody>
      </p:sp>
    </p:spTree>
    <p:extLst>
      <p:ext uri="{BB962C8B-B14F-4D97-AF65-F5344CB8AC3E}">
        <p14:creationId xmlns:p14="http://schemas.microsoft.com/office/powerpoint/2010/main" val="262945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sz="1200" kern="1200" dirty="0" smtClean="0">
                <a:solidFill>
                  <a:schemeClr val="tx1"/>
                </a:solidFill>
                <a:latin typeface="+mn-lt"/>
                <a:ea typeface="+mn-ea"/>
                <a:cs typeface="+mn-cs"/>
              </a:rPr>
              <a:t>I would like to introduce some typical cases of diabetic foot in </a:t>
            </a:r>
            <a:r>
              <a:rPr kumimoji="1" lang="en-US" altLang="ja-JP" sz="1200" kern="1200" dirty="0" err="1" smtClean="0">
                <a:solidFill>
                  <a:schemeClr val="tx1"/>
                </a:solidFill>
                <a:latin typeface="+mn-lt"/>
                <a:ea typeface="+mn-ea"/>
                <a:cs typeface="+mn-cs"/>
              </a:rPr>
              <a:t>dialized</a:t>
            </a:r>
            <a:r>
              <a:rPr kumimoji="1" lang="en-US" altLang="ja-JP" sz="1200" kern="1200" dirty="0" smtClean="0">
                <a:solidFill>
                  <a:schemeClr val="tx1"/>
                </a:solidFill>
                <a:latin typeface="+mn-lt"/>
                <a:ea typeface="+mn-ea"/>
                <a:cs typeface="+mn-cs"/>
              </a:rPr>
              <a:t> patients. This patient was referred to our hospital with massive gas gangrene of the foot.</a:t>
            </a:r>
            <a:endParaRPr kumimoji="1" lang="ja-JP" altLang="ja-JP" sz="1200" kern="1200" dirty="0" smtClean="0">
              <a:solidFill>
                <a:schemeClr val="tx1"/>
              </a:solidFill>
              <a:latin typeface="+mn-lt"/>
              <a:ea typeface="+mn-ea"/>
              <a:cs typeface="+mn-cs"/>
            </a:endParaRPr>
          </a:p>
          <a:p>
            <a:r>
              <a:rPr kumimoji="1" lang="en-US" altLang="ja-JP" sz="1200" kern="1200" dirty="0" smtClean="0">
                <a:solidFill>
                  <a:schemeClr val="tx1"/>
                </a:solidFill>
                <a:latin typeface="+mn-lt"/>
                <a:ea typeface="+mn-ea"/>
                <a:cs typeface="+mn-cs"/>
              </a:rPr>
              <a:t>The doctor at the local hospital recommended immediate BKA, but she rejected and asked for a referral to our hospital. Massive necrosis at the heel, plantar and lateral border. bulla, and  gas were found.</a:t>
            </a:r>
            <a:endParaRPr kumimoji="1" lang="ja-JP" altLang="ja-JP" sz="1200" kern="1200" dirty="0" smtClean="0">
              <a:solidFill>
                <a:schemeClr val="tx1"/>
              </a:solidFill>
              <a:latin typeface="+mn-lt"/>
              <a:ea typeface="+mn-ea"/>
              <a:cs typeface="+mn-cs"/>
            </a:endParaRPr>
          </a:p>
          <a:p>
            <a:endParaRPr kumimoji="1" lang="ja-JP" altLang="en-US" dirty="0"/>
          </a:p>
        </p:txBody>
      </p:sp>
      <p:sp>
        <p:nvSpPr>
          <p:cNvPr id="4" name="スライド番号プレースホルダ 3"/>
          <p:cNvSpPr>
            <a:spLocks noGrp="1"/>
          </p:cNvSpPr>
          <p:nvPr>
            <p:ph type="sldNum" sz="quarter" idx="10"/>
          </p:nvPr>
        </p:nvSpPr>
        <p:spPr/>
        <p:txBody>
          <a:bodyPr/>
          <a:lstStyle/>
          <a:p>
            <a:fld id="{439E4EDE-3CFA-4F79-9154-CFD4B104FE78}" type="slidenum">
              <a:rPr lang="ja-JP" altLang="en-US">
                <a:solidFill>
                  <a:prstClr val="black"/>
                </a:solidFill>
              </a:rPr>
              <a:pPr/>
              <a:t>9</a:t>
            </a:fld>
            <a:endParaRPr lang="ja-JP" alt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latin typeface="+mn-lt"/>
                <a:ea typeface="+mn-ea"/>
                <a:cs typeface="+mn-cs"/>
              </a:rPr>
              <a:t>X-ray showed broad gas formation in the whole foot and ankle lesion.</a:t>
            </a:r>
            <a:endParaRPr kumimoji="1" lang="ja-JP" altLang="ja-JP" sz="1200" kern="1200" dirty="0" smtClean="0">
              <a:solidFill>
                <a:schemeClr val="tx1"/>
              </a:solidFill>
              <a:latin typeface="+mn-lt"/>
              <a:ea typeface="+mn-ea"/>
              <a:cs typeface="+mn-cs"/>
            </a:endParaRPr>
          </a:p>
          <a:p>
            <a:endParaRPr kumimoji="1" lang="ja-JP" altLang="en-US" dirty="0"/>
          </a:p>
        </p:txBody>
      </p:sp>
      <p:sp>
        <p:nvSpPr>
          <p:cNvPr id="4" name="スライド番号プレースホルダ 3"/>
          <p:cNvSpPr>
            <a:spLocks noGrp="1"/>
          </p:cNvSpPr>
          <p:nvPr>
            <p:ph type="sldNum" sz="quarter" idx="10"/>
          </p:nvPr>
        </p:nvSpPr>
        <p:spPr/>
        <p:txBody>
          <a:bodyPr/>
          <a:lstStyle/>
          <a:p>
            <a:fld id="{439E4EDE-3CFA-4F79-9154-CFD4B104FE78}" type="slidenum">
              <a:rPr lang="ja-JP" altLang="en-US">
                <a:solidFill>
                  <a:prstClr val="black"/>
                </a:solidFill>
              </a:rPr>
              <a:pPr/>
              <a:t>10</a:t>
            </a:fld>
            <a:endParaRPr lang="ja-JP"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sz="1200" kern="1200" dirty="0" smtClean="0">
                <a:solidFill>
                  <a:schemeClr val="tx1"/>
                </a:solidFill>
                <a:latin typeface="+mn-lt"/>
                <a:ea typeface="+mn-ea"/>
                <a:cs typeface="+mn-cs"/>
              </a:rPr>
              <a:t>CT also revealed massive gas formation in the whole foot, especially around the plantar fascia..</a:t>
            </a:r>
            <a:endParaRPr kumimoji="1" lang="ja-JP" altLang="ja-JP" sz="1200" kern="1200" dirty="0" smtClean="0">
              <a:solidFill>
                <a:schemeClr val="tx1"/>
              </a:solidFill>
              <a:latin typeface="+mn-lt"/>
              <a:ea typeface="+mn-ea"/>
              <a:cs typeface="+mn-cs"/>
            </a:endParaRPr>
          </a:p>
          <a:p>
            <a:r>
              <a:rPr kumimoji="1" lang="en-US" altLang="ja-JP" sz="1200" kern="1200" dirty="0" smtClean="0">
                <a:solidFill>
                  <a:schemeClr val="tx1"/>
                </a:solidFill>
                <a:latin typeface="+mn-lt"/>
                <a:ea typeface="+mn-ea"/>
                <a:cs typeface="+mn-cs"/>
              </a:rPr>
              <a:t>How should we treat this serious infection for limb salvage? is one crucial question</a:t>
            </a:r>
            <a:r>
              <a:rPr kumimoji="1" lang="en-US" altLang="ja-JP" sz="1200" kern="1200" baseline="0" dirty="0" smtClean="0">
                <a:solidFill>
                  <a:schemeClr val="tx1"/>
                </a:solidFill>
                <a:latin typeface="+mn-lt"/>
                <a:ea typeface="+mn-ea"/>
                <a:cs typeface="+mn-cs"/>
              </a:rPr>
              <a:t> I want to focus today.</a:t>
            </a:r>
            <a:endParaRPr kumimoji="1" lang="ja-JP" altLang="ja-JP" sz="1200" kern="1200" dirty="0" smtClean="0">
              <a:solidFill>
                <a:schemeClr val="tx1"/>
              </a:solidFill>
              <a:latin typeface="+mn-lt"/>
              <a:ea typeface="+mn-ea"/>
              <a:cs typeface="+mn-cs"/>
            </a:endParaRPr>
          </a:p>
          <a:p>
            <a:endParaRPr kumimoji="1" lang="ja-JP" altLang="en-US" dirty="0"/>
          </a:p>
        </p:txBody>
      </p:sp>
      <p:sp>
        <p:nvSpPr>
          <p:cNvPr id="4" name="スライド番号プレースホルダ 3"/>
          <p:cNvSpPr>
            <a:spLocks noGrp="1"/>
          </p:cNvSpPr>
          <p:nvPr>
            <p:ph type="sldNum" sz="quarter" idx="10"/>
          </p:nvPr>
        </p:nvSpPr>
        <p:spPr/>
        <p:txBody>
          <a:bodyPr/>
          <a:lstStyle/>
          <a:p>
            <a:fld id="{439E4EDE-3CFA-4F79-9154-CFD4B104FE78}" type="slidenum">
              <a:rPr lang="ja-JP" altLang="en-US">
                <a:solidFill>
                  <a:prstClr val="black"/>
                </a:solidFill>
              </a:rPr>
              <a:pPr/>
              <a:t>11</a:t>
            </a:fld>
            <a:endParaRPr lang="ja-JP"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E724C2-768F-4515-AB69-521DABA1D519}" type="slidenum">
              <a:rPr lang="en-US" altLang="ja-JP">
                <a:solidFill>
                  <a:srgbClr val="000000"/>
                </a:solidFill>
              </a:rPr>
              <a:pPr/>
              <a:t>12</a:t>
            </a:fld>
            <a:endParaRPr lang="en-US" altLang="ja-JP">
              <a:solidFill>
                <a:srgbClr val="000000"/>
              </a:solidFill>
            </a:endParaRPr>
          </a:p>
        </p:txBody>
      </p:sp>
      <p:sp>
        <p:nvSpPr>
          <p:cNvPr id="677890" name="Rectangle 2"/>
          <p:cNvSpPr>
            <a:spLocks noGrp="1" noRot="1" noChangeAspect="1" noChangeArrowheads="1" noTextEdit="1"/>
          </p:cNvSpPr>
          <p:nvPr>
            <p:ph type="sldImg"/>
          </p:nvPr>
        </p:nvSpPr>
        <p:spPr>
          <a:ln/>
        </p:spPr>
      </p:sp>
      <p:sp>
        <p:nvSpPr>
          <p:cNvPr id="677891" name="Rectangle 3"/>
          <p:cNvSpPr>
            <a:spLocks noGrp="1" noChangeArrowheads="1"/>
          </p:cNvSpPr>
          <p:nvPr>
            <p:ph type="body" idx="1"/>
          </p:nvPr>
        </p:nvSpPr>
        <p:spPr>
          <a:xfrm>
            <a:off x="673577" y="4686499"/>
            <a:ext cx="5388610" cy="4439841"/>
          </a:xfrm>
        </p:spPr>
        <p:txBody>
          <a:bodyPr/>
          <a:lstStyle/>
          <a:p>
            <a:r>
              <a:rPr kumimoji="1" lang="en-US" altLang="ja-JP" sz="1200" kern="1200" dirty="0" smtClean="0">
                <a:solidFill>
                  <a:schemeClr val="tx1"/>
                </a:solidFill>
                <a:latin typeface="+mn-lt"/>
                <a:ea typeface="+mn-ea"/>
                <a:cs typeface="+mn-cs"/>
              </a:rPr>
              <a:t>This picture is from another one with massive gangrene of the left foot in </a:t>
            </a:r>
            <a:r>
              <a:rPr kumimoji="1" lang="en-US" altLang="ja-JP" sz="1200" kern="1200" dirty="0" err="1" smtClean="0">
                <a:solidFill>
                  <a:schemeClr val="tx1"/>
                </a:solidFill>
                <a:latin typeface="+mn-lt"/>
                <a:ea typeface="+mn-ea"/>
                <a:cs typeface="+mn-cs"/>
              </a:rPr>
              <a:t>dialized</a:t>
            </a:r>
            <a:r>
              <a:rPr kumimoji="1" lang="en-US" altLang="ja-JP" sz="1200" kern="1200" dirty="0" smtClean="0">
                <a:solidFill>
                  <a:schemeClr val="tx1"/>
                </a:solidFill>
                <a:latin typeface="+mn-lt"/>
                <a:ea typeface="+mn-ea"/>
                <a:cs typeface="+mn-cs"/>
              </a:rPr>
              <a:t> patient He was infected with MRSA and his foot had a critical limb ischemia. His right was undertaken Below knee amputation at another hospital a few years ago. Can we control this serious infection and critical</a:t>
            </a:r>
            <a:r>
              <a:rPr kumimoji="1" lang="en-US" altLang="ja-JP" sz="1200" kern="1200" baseline="0" dirty="0" smtClean="0">
                <a:solidFill>
                  <a:schemeClr val="tx1"/>
                </a:solidFill>
                <a:latin typeface="+mn-lt"/>
                <a:ea typeface="+mn-ea"/>
                <a:cs typeface="+mn-cs"/>
              </a:rPr>
              <a:t> </a:t>
            </a:r>
            <a:r>
              <a:rPr kumimoji="1" lang="en-US" altLang="ja-JP" sz="1200" kern="1200" baseline="0" dirty="0" err="1" smtClean="0">
                <a:solidFill>
                  <a:schemeClr val="tx1"/>
                </a:solidFill>
                <a:latin typeface="+mn-lt"/>
                <a:ea typeface="+mn-ea"/>
                <a:cs typeface="+mn-cs"/>
              </a:rPr>
              <a:t>llimb</a:t>
            </a:r>
            <a:r>
              <a:rPr kumimoji="1" lang="en-US" altLang="ja-JP" sz="1200" kern="1200" baseline="0" dirty="0" smtClean="0">
                <a:solidFill>
                  <a:schemeClr val="tx1"/>
                </a:solidFill>
                <a:latin typeface="+mn-lt"/>
                <a:ea typeface="+mn-ea"/>
                <a:cs typeface="+mn-cs"/>
              </a:rPr>
              <a:t> ischemia</a:t>
            </a:r>
            <a:r>
              <a:rPr kumimoji="1" lang="en-US" altLang="ja-JP" sz="1200" kern="1200" dirty="0" smtClean="0">
                <a:solidFill>
                  <a:schemeClr val="tx1"/>
                </a:solidFill>
                <a:latin typeface="+mn-lt"/>
                <a:ea typeface="+mn-ea"/>
                <a:cs typeface="+mn-cs"/>
              </a:rPr>
              <a:t>? is another crucial question to be solved.</a:t>
            </a:r>
            <a:endParaRPr lang="ja-JP" altLang="ja-JP"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p:spPr>
        <p:txBody>
          <a:bodyPr/>
          <a:lstStyle/>
          <a:p>
            <a:fld id="{980BDDDB-2BAE-44E2-98BA-CF421E63580D}" type="slidenum">
              <a:rPr lang="en-US" altLang="ja-JP" smtClean="0">
                <a:solidFill>
                  <a:prstClr val="black"/>
                </a:solidFill>
              </a:rPr>
              <a:pPr/>
              <a:t>13</a:t>
            </a:fld>
            <a:endParaRPr lang="en-US" altLang="ja-JP" smtClean="0">
              <a:solidFill>
                <a:prstClr val="black"/>
              </a:solidFill>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p:spPr>
        <p:txBody>
          <a:bodyPr/>
          <a:lstStyle/>
          <a:p>
            <a:pPr eaLnBrk="1" hangingPunct="1">
              <a:spcBef>
                <a:spcPct val="0"/>
              </a:spcBef>
            </a:pPr>
            <a:r>
              <a:rPr kumimoji="1" lang="en-US" altLang="ja-JP" sz="1200" kern="1200" dirty="0" smtClean="0">
                <a:solidFill>
                  <a:schemeClr val="tx1"/>
                </a:solidFill>
                <a:latin typeface="+mn-lt"/>
                <a:ea typeface="+mn-ea"/>
                <a:cs typeface="+mn-cs"/>
              </a:rPr>
              <a:t>) Next we showed the orthotic for amputated patients, This patients is a </a:t>
            </a:r>
            <a:r>
              <a:rPr kumimoji="1" lang="en-US" altLang="ja-JP" sz="1200" kern="1200" dirty="0" err="1" smtClean="0">
                <a:solidFill>
                  <a:schemeClr val="tx1"/>
                </a:solidFill>
                <a:latin typeface="+mn-lt"/>
                <a:ea typeface="+mn-ea"/>
                <a:cs typeface="+mn-cs"/>
              </a:rPr>
              <a:t>dialysed</a:t>
            </a:r>
            <a:r>
              <a:rPr kumimoji="1" lang="en-US" altLang="ja-JP" sz="1200" kern="1200" dirty="0" smtClean="0">
                <a:solidFill>
                  <a:schemeClr val="tx1"/>
                </a:solidFill>
                <a:latin typeface="+mn-lt"/>
                <a:ea typeface="+mn-ea"/>
                <a:cs typeface="+mn-cs"/>
              </a:rPr>
              <a:t> and complicated with PAD and gangrene, and was undertaken bypass surgery and amputation.</a:t>
            </a:r>
            <a:endParaRPr lang="ja-JP" altLang="ja-JP"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pPr fontAlgn="base">
              <a:spcBef>
                <a:spcPct val="0"/>
              </a:spcBef>
              <a:spcAft>
                <a:spcPct val="0"/>
              </a:spcAft>
            </a:pPr>
            <a:fld id="{9B036C9E-675D-43EF-838F-6AF0E13F01B3}" type="slidenum">
              <a:rPr lang="en-US" altLang="ja-JP" b="1">
                <a:solidFill>
                  <a:srgbClr val="000000"/>
                </a:solidFill>
                <a:latin typeface="Times New Roman" pitchFamily="18" charset="0"/>
              </a:rPr>
              <a:pPr fontAlgn="base">
                <a:spcBef>
                  <a:spcPct val="0"/>
                </a:spcBef>
                <a:spcAft>
                  <a:spcPct val="0"/>
                </a:spcAft>
              </a:pPr>
              <a:t>14</a:t>
            </a:fld>
            <a:endParaRPr lang="en-US" altLang="ja-JP" b="1">
              <a:solidFill>
                <a:srgbClr val="000000"/>
              </a:solidFill>
              <a:latin typeface="Times New Roman" pitchFamily="18" charset="0"/>
            </a:endParaRPr>
          </a:p>
        </p:txBody>
      </p:sp>
      <p:sp>
        <p:nvSpPr>
          <p:cNvPr id="835586" name="Rectangle 7"/>
          <p:cNvSpPr txBox="1">
            <a:spLocks noGrp="1" noChangeArrowheads="1"/>
          </p:cNvSpPr>
          <p:nvPr/>
        </p:nvSpPr>
        <p:spPr bwMode="auto">
          <a:xfrm>
            <a:off x="3816932" y="9372997"/>
            <a:ext cx="2918831" cy="493316"/>
          </a:xfrm>
          <a:prstGeom prst="rect">
            <a:avLst/>
          </a:prstGeom>
          <a:noFill/>
          <a:ln w="9525">
            <a:noFill/>
            <a:miter lim="800000"/>
            <a:headEnd/>
            <a:tailEnd/>
          </a:ln>
        </p:spPr>
        <p:txBody>
          <a:bodyPr anchor="b"/>
          <a:lstStyle/>
          <a:p>
            <a:pPr algn="r" fontAlgn="base">
              <a:spcBef>
                <a:spcPct val="0"/>
              </a:spcBef>
              <a:spcAft>
                <a:spcPct val="0"/>
              </a:spcAft>
            </a:pPr>
            <a:fld id="{C017AC48-630F-4EAE-B51A-D83185C96FC2}" type="slidenum">
              <a:rPr lang="en-US" altLang="ja-JP" sz="1200" b="1">
                <a:solidFill>
                  <a:srgbClr val="000000"/>
                </a:solidFill>
                <a:latin typeface="Times New Roman" pitchFamily="18" charset="0"/>
              </a:rPr>
              <a:pPr algn="r" fontAlgn="base">
                <a:spcBef>
                  <a:spcPct val="0"/>
                </a:spcBef>
                <a:spcAft>
                  <a:spcPct val="0"/>
                </a:spcAft>
              </a:pPr>
              <a:t>14</a:t>
            </a:fld>
            <a:endParaRPr lang="en-US" altLang="ja-JP" sz="1200" b="1">
              <a:solidFill>
                <a:srgbClr val="000000"/>
              </a:solidFill>
              <a:latin typeface="Times New Roman" pitchFamily="18" charset="0"/>
            </a:endParaRPr>
          </a:p>
        </p:txBody>
      </p:sp>
      <p:sp>
        <p:nvSpPr>
          <p:cNvPr id="835587" name="Rectangle 2"/>
          <p:cNvSpPr>
            <a:spLocks noGrp="1" noRot="1" noChangeAspect="1" noChangeArrowheads="1" noTextEdit="1"/>
          </p:cNvSpPr>
          <p:nvPr>
            <p:ph type="sldImg"/>
          </p:nvPr>
        </p:nvSpPr>
        <p:spPr>
          <a:ln/>
        </p:spPr>
      </p:sp>
      <p:sp>
        <p:nvSpPr>
          <p:cNvPr id="835588" name="Rectangle 3"/>
          <p:cNvSpPr>
            <a:spLocks noGrp="1" noChangeArrowheads="1"/>
          </p:cNvSpPr>
          <p:nvPr>
            <p:ph type="body" idx="1"/>
          </p:nvPr>
        </p:nvSpPr>
        <p:spPr/>
        <p:txBody>
          <a:bodyPr/>
          <a:lstStyle/>
          <a:p>
            <a:r>
              <a:rPr kumimoji="1" lang="en-US" altLang="ja-JP" sz="1200" kern="1200" dirty="0" smtClean="0">
                <a:solidFill>
                  <a:schemeClr val="tx1"/>
                </a:solidFill>
                <a:latin typeface="+mn-lt"/>
                <a:ea typeface="+mn-ea"/>
                <a:cs typeface="+mn-cs"/>
              </a:rPr>
              <a:t>This slide shows the amputation rate before 2000 in our hospital. Major amputation rate was 18%.</a:t>
            </a:r>
          </a:p>
          <a:p>
            <a:r>
              <a:rPr lang="en-US" altLang="ja-JP" dirty="0" smtClean="0"/>
              <a:t>That is the major reason why we launched</a:t>
            </a:r>
            <a:r>
              <a:rPr lang="en-US" altLang="ja-JP" baseline="0" dirty="0" smtClean="0"/>
              <a:t> diabetic </a:t>
            </a:r>
            <a:r>
              <a:rPr lang="en-US" altLang="ja-JP" baseline="0" dirty="0" err="1" smtClean="0"/>
              <a:t>footcare</a:t>
            </a:r>
            <a:r>
              <a:rPr lang="en-US" altLang="ja-JP" baseline="0" dirty="0" smtClean="0"/>
              <a:t> clinic in my hospital in 2000.</a:t>
            </a:r>
          </a:p>
          <a:p>
            <a:endParaRPr lang="ja-JP" altLang="ja-JP"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sz="1200" kern="1200" dirty="0" smtClean="0">
                <a:solidFill>
                  <a:schemeClr val="tx1"/>
                </a:solidFill>
                <a:latin typeface="+mn-lt"/>
                <a:ea typeface="+mn-ea"/>
                <a:cs typeface="+mn-cs"/>
              </a:rPr>
              <a:t>In order to reduce our amputation rate, we tried to introduce</a:t>
            </a:r>
            <a:r>
              <a:rPr kumimoji="1" lang="en-US" altLang="ja-JP" sz="1200" kern="1200" baseline="0" dirty="0" smtClean="0">
                <a:solidFill>
                  <a:schemeClr val="tx1"/>
                </a:solidFill>
                <a:latin typeface="+mn-lt"/>
                <a:ea typeface="+mn-ea"/>
                <a:cs typeface="+mn-cs"/>
              </a:rPr>
              <a:t> the concept ant skills of diabetic </a:t>
            </a:r>
            <a:r>
              <a:rPr kumimoji="1" lang="en-US" altLang="ja-JP" sz="1200" kern="1200" baseline="0" dirty="0" err="1" smtClean="0">
                <a:solidFill>
                  <a:schemeClr val="tx1"/>
                </a:solidFill>
                <a:latin typeface="+mn-lt"/>
                <a:ea typeface="+mn-ea"/>
                <a:cs typeface="+mn-cs"/>
              </a:rPr>
              <a:t>footcare</a:t>
            </a:r>
            <a:r>
              <a:rPr kumimoji="1" lang="en-US" altLang="ja-JP" sz="1200" kern="1200" baseline="0" dirty="0" smtClean="0">
                <a:solidFill>
                  <a:schemeClr val="tx1"/>
                </a:solidFill>
                <a:latin typeface="+mn-lt"/>
                <a:ea typeface="+mn-ea"/>
                <a:cs typeface="+mn-cs"/>
              </a:rPr>
              <a:t> from UK and USA</a:t>
            </a:r>
            <a:r>
              <a:rPr kumimoji="1" lang="en-US" altLang="ja-JP" sz="1200" kern="1200" dirty="0" smtClean="0">
                <a:solidFill>
                  <a:schemeClr val="tx1"/>
                </a:solidFill>
                <a:latin typeface="+mn-lt"/>
                <a:ea typeface="+mn-ea"/>
                <a:cs typeface="+mn-cs"/>
              </a:rPr>
              <a:t> since 1999. </a:t>
            </a:r>
            <a:endParaRPr kumimoji="1" lang="ja-JP" altLang="en-US" dirty="0"/>
          </a:p>
        </p:txBody>
      </p:sp>
      <p:sp>
        <p:nvSpPr>
          <p:cNvPr id="4" name="スライド番号プレースホルダ 3"/>
          <p:cNvSpPr>
            <a:spLocks noGrp="1"/>
          </p:cNvSpPr>
          <p:nvPr>
            <p:ph type="sldNum" sz="quarter" idx="10"/>
          </p:nvPr>
        </p:nvSpPr>
        <p:spPr/>
        <p:txBody>
          <a:bodyPr/>
          <a:lstStyle/>
          <a:p>
            <a:fld id="{CC571141-59FE-4D06-A5E5-B6E478D11BF8}" type="slidenum">
              <a:rPr lang="ja-JP" altLang="en-US" smtClean="0">
                <a:solidFill>
                  <a:prstClr val="black"/>
                </a:solidFill>
              </a:rPr>
              <a:pPr/>
              <a:t>15</a:t>
            </a:fld>
            <a:endParaRPr lang="ja-JP"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sz="1200" kern="1200" dirty="0" smtClean="0">
                <a:solidFill>
                  <a:schemeClr val="tx1"/>
                </a:solidFill>
                <a:latin typeface="+mn-lt"/>
                <a:ea typeface="+mn-ea"/>
                <a:cs typeface="+mn-cs"/>
              </a:rPr>
              <a:t>We invited many famous specialists to our center and they kindly shared their experience and knowledge. </a:t>
            </a:r>
            <a:endParaRPr kumimoji="1" lang="ja-JP" altLang="en-US" dirty="0"/>
          </a:p>
        </p:txBody>
      </p:sp>
      <p:sp>
        <p:nvSpPr>
          <p:cNvPr id="4" name="スライド番号プレースホルダ 3"/>
          <p:cNvSpPr>
            <a:spLocks noGrp="1"/>
          </p:cNvSpPr>
          <p:nvPr>
            <p:ph type="sldNum" sz="quarter" idx="10"/>
          </p:nvPr>
        </p:nvSpPr>
        <p:spPr/>
        <p:txBody>
          <a:bodyPr/>
          <a:lstStyle/>
          <a:p>
            <a:fld id="{CC571141-59FE-4D06-A5E5-B6E478D11BF8}" type="slidenum">
              <a:rPr lang="ja-JP" altLang="en-US" smtClean="0">
                <a:solidFill>
                  <a:prstClr val="black"/>
                </a:solidFill>
              </a:rPr>
              <a:pPr/>
              <a:t>16</a:t>
            </a:fld>
            <a:endParaRPr lang="ja-JP" alt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fontAlgn="base">
              <a:spcBef>
                <a:spcPct val="0"/>
              </a:spcBef>
              <a:spcAft>
                <a:spcPct val="0"/>
              </a:spcAft>
            </a:pPr>
            <a:fld id="{4A693DD1-F136-4DA6-AE6E-2BB5537E8B7B}" type="slidenum">
              <a:rPr lang="en-US" altLang="ja-JP" b="1">
                <a:solidFill>
                  <a:srgbClr val="000000"/>
                </a:solidFill>
                <a:latin typeface="Times New Roman" pitchFamily="18" charset="0"/>
              </a:rPr>
              <a:pPr fontAlgn="base">
                <a:spcBef>
                  <a:spcPct val="0"/>
                </a:spcBef>
                <a:spcAft>
                  <a:spcPct val="0"/>
                </a:spcAft>
              </a:pPr>
              <a:t>17</a:t>
            </a:fld>
            <a:endParaRPr lang="en-US" altLang="ja-JP" b="1">
              <a:solidFill>
                <a:srgbClr val="000000"/>
              </a:solidFill>
              <a:latin typeface="Times New Roman" pitchFamily="18" charset="0"/>
            </a:endParaRPr>
          </a:p>
        </p:txBody>
      </p:sp>
      <p:sp>
        <p:nvSpPr>
          <p:cNvPr id="362498" name="Rectangle 2"/>
          <p:cNvSpPr>
            <a:spLocks noGrp="1" noRot="1" noChangeAspect="1" noChangeArrowheads="1" noTextEdit="1"/>
          </p:cNvSpPr>
          <p:nvPr>
            <p:ph type="sldImg"/>
          </p:nvPr>
        </p:nvSpPr>
        <p:spPr>
          <a:ln/>
        </p:spPr>
      </p:sp>
      <p:sp>
        <p:nvSpPr>
          <p:cNvPr id="362499" name="Rectangle 3"/>
          <p:cNvSpPr>
            <a:spLocks noGrp="1" noChangeArrowheads="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latin typeface="+mn-lt"/>
                <a:ea typeface="+mn-ea"/>
                <a:cs typeface="+mn-cs"/>
              </a:rPr>
              <a:t>Following</a:t>
            </a:r>
            <a:r>
              <a:rPr kumimoji="1" lang="en-US" altLang="ja-JP" sz="1200" kern="1200" baseline="0" dirty="0" smtClean="0">
                <a:solidFill>
                  <a:schemeClr val="tx1"/>
                </a:solidFill>
                <a:latin typeface="+mn-lt"/>
                <a:ea typeface="+mn-ea"/>
                <a:cs typeface="+mn-cs"/>
              </a:rPr>
              <a:t> foreign specialists’ advice</a:t>
            </a:r>
            <a:r>
              <a:rPr kumimoji="1" lang="en-US" altLang="ja-JP" sz="1200" kern="1200" dirty="0" smtClean="0">
                <a:solidFill>
                  <a:schemeClr val="tx1"/>
                </a:solidFill>
                <a:latin typeface="+mn-lt"/>
                <a:ea typeface="+mn-ea"/>
                <a:cs typeface="+mn-cs"/>
              </a:rPr>
              <a:t>, we formed a multidisciplinary approach. The foot team includes a US trained Japanese podiatrist, Austrian Orthopedic shoe </a:t>
            </a:r>
            <a:r>
              <a:rPr kumimoji="1" lang="en-US" altLang="ja-JP" sz="1200" kern="1200" dirty="0" err="1" smtClean="0">
                <a:solidFill>
                  <a:schemeClr val="tx1"/>
                </a:solidFill>
                <a:latin typeface="+mn-lt"/>
                <a:ea typeface="+mn-ea"/>
                <a:cs typeface="+mn-cs"/>
              </a:rPr>
              <a:t>meister</a:t>
            </a:r>
            <a:r>
              <a:rPr kumimoji="1" lang="en-US" altLang="ja-JP" sz="1200" kern="1200" dirty="0" smtClean="0">
                <a:solidFill>
                  <a:schemeClr val="tx1"/>
                </a:solidFill>
                <a:latin typeface="+mn-lt"/>
                <a:ea typeface="+mn-ea"/>
                <a:cs typeface="+mn-cs"/>
              </a:rPr>
              <a:t> and vascular surgeon who can have an excellent technique of distal bypass surgery. They covered the deficits in our health care system, that is, no podiatrists and no </a:t>
            </a:r>
            <a:r>
              <a:rPr kumimoji="1" lang="en-US" altLang="ja-JP" sz="1200" kern="1200" dirty="0" err="1" smtClean="0">
                <a:solidFill>
                  <a:schemeClr val="tx1"/>
                </a:solidFill>
                <a:latin typeface="+mn-lt"/>
                <a:ea typeface="+mn-ea"/>
                <a:cs typeface="+mn-cs"/>
              </a:rPr>
              <a:t>pedorthists</a:t>
            </a:r>
            <a:r>
              <a:rPr kumimoji="1" lang="en-US" altLang="ja-JP" sz="1200" kern="1200" dirty="0" smtClean="0">
                <a:solidFill>
                  <a:schemeClr val="tx1"/>
                </a:solidFill>
                <a:latin typeface="+mn-lt"/>
                <a:ea typeface="+mn-ea"/>
                <a:cs typeface="+mn-cs"/>
              </a:rPr>
              <a:t>.</a:t>
            </a:r>
            <a:endParaRPr kumimoji="1" lang="ja-JP" altLang="ja-JP" sz="1200" kern="1200" dirty="0" smtClean="0">
              <a:solidFill>
                <a:schemeClr val="tx1"/>
              </a:solidFill>
              <a:latin typeface="+mn-lt"/>
              <a:ea typeface="+mn-ea"/>
              <a:cs typeface="+mn-cs"/>
            </a:endParaRPr>
          </a:p>
          <a:p>
            <a:endParaRPr lang="ja-JP" altLang="ja-JP"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sz="1200" kern="1200" dirty="0" smtClean="0">
                <a:solidFill>
                  <a:schemeClr val="tx1"/>
                </a:solidFill>
                <a:latin typeface="+mn-lt"/>
                <a:ea typeface="+mn-ea"/>
                <a:cs typeface="+mn-cs"/>
              </a:rPr>
              <a:t>I would like to introduce some typical cases of diabetic foot in </a:t>
            </a:r>
            <a:r>
              <a:rPr kumimoji="1" lang="en-US" altLang="ja-JP" sz="1200" kern="1200" dirty="0" err="1" smtClean="0">
                <a:solidFill>
                  <a:schemeClr val="tx1"/>
                </a:solidFill>
                <a:latin typeface="+mn-lt"/>
                <a:ea typeface="+mn-ea"/>
                <a:cs typeface="+mn-cs"/>
              </a:rPr>
              <a:t>dialized</a:t>
            </a:r>
            <a:r>
              <a:rPr kumimoji="1" lang="en-US" altLang="ja-JP" sz="1200" kern="1200" dirty="0" smtClean="0">
                <a:solidFill>
                  <a:schemeClr val="tx1"/>
                </a:solidFill>
                <a:latin typeface="+mn-lt"/>
                <a:ea typeface="+mn-ea"/>
                <a:cs typeface="+mn-cs"/>
              </a:rPr>
              <a:t> patients. This patient was referred to our hospital with massive gas gangrene of the foot.</a:t>
            </a:r>
            <a:endParaRPr kumimoji="1" lang="ja-JP" altLang="ja-JP" sz="1200" kern="1200" dirty="0" smtClean="0">
              <a:solidFill>
                <a:schemeClr val="tx1"/>
              </a:solidFill>
              <a:latin typeface="+mn-lt"/>
              <a:ea typeface="+mn-ea"/>
              <a:cs typeface="+mn-cs"/>
            </a:endParaRPr>
          </a:p>
          <a:p>
            <a:r>
              <a:rPr kumimoji="1" lang="en-US" altLang="ja-JP" sz="1200" kern="1200" dirty="0" smtClean="0">
                <a:solidFill>
                  <a:schemeClr val="tx1"/>
                </a:solidFill>
                <a:latin typeface="+mn-lt"/>
                <a:ea typeface="+mn-ea"/>
                <a:cs typeface="+mn-cs"/>
              </a:rPr>
              <a:t>The doctor at the local hospital recommended immediate BKA, but she rejected and asked for a referral to our hospital. Massive necrosis at the heel, plantar and lateral border. bulla, and  gas were found.</a:t>
            </a:r>
            <a:endParaRPr kumimoji="1" lang="ja-JP" altLang="ja-JP" sz="1200" kern="1200" dirty="0" smtClean="0">
              <a:solidFill>
                <a:schemeClr val="tx1"/>
              </a:solidFill>
              <a:latin typeface="+mn-lt"/>
              <a:ea typeface="+mn-ea"/>
              <a:cs typeface="+mn-cs"/>
            </a:endParaRPr>
          </a:p>
          <a:p>
            <a:endParaRPr kumimoji="1" lang="ja-JP" altLang="en-US" dirty="0"/>
          </a:p>
        </p:txBody>
      </p:sp>
      <p:sp>
        <p:nvSpPr>
          <p:cNvPr id="4" name="スライド番号プレースホルダ 3"/>
          <p:cNvSpPr>
            <a:spLocks noGrp="1"/>
          </p:cNvSpPr>
          <p:nvPr>
            <p:ph type="sldNum" sz="quarter" idx="10"/>
          </p:nvPr>
        </p:nvSpPr>
        <p:spPr/>
        <p:txBody>
          <a:bodyPr/>
          <a:lstStyle/>
          <a:p>
            <a:fld id="{439E4EDE-3CFA-4F79-9154-CFD4B104FE78}" type="slidenum">
              <a:rPr lang="ja-JP" altLang="en-US">
                <a:solidFill>
                  <a:prstClr val="black"/>
                </a:solidFill>
              </a:rPr>
              <a:pPr/>
              <a:t>18</a:t>
            </a:fld>
            <a:endParaRPr lang="ja-JP"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sz="1200" kern="1200" dirty="0" smtClean="0">
                <a:solidFill>
                  <a:schemeClr val="tx1"/>
                </a:solidFill>
                <a:latin typeface="+mn-lt"/>
                <a:ea typeface="+mn-ea"/>
                <a:cs typeface="+mn-cs"/>
              </a:rPr>
              <a:t>Our surgeons performed aggressive daily wound debridement. Repeat bacterial cultures of wound tissue grew </a:t>
            </a:r>
            <a:r>
              <a:rPr kumimoji="1" lang="en-US" altLang="ja-JP" sz="1200" i="1" kern="1200" dirty="0" smtClean="0">
                <a:solidFill>
                  <a:schemeClr val="tx1"/>
                </a:solidFill>
                <a:latin typeface="+mn-lt"/>
                <a:ea typeface="+mn-ea"/>
                <a:cs typeface="+mn-cs"/>
              </a:rPr>
              <a:t>Streptococcus </a:t>
            </a:r>
            <a:r>
              <a:rPr kumimoji="1" lang="en-US" altLang="ja-JP" sz="1200" i="1" kern="1200" dirty="0" err="1" smtClean="0">
                <a:solidFill>
                  <a:schemeClr val="tx1"/>
                </a:solidFill>
                <a:latin typeface="+mn-lt"/>
                <a:ea typeface="+mn-ea"/>
                <a:cs typeface="+mn-cs"/>
              </a:rPr>
              <a:t>agalactiae</a:t>
            </a:r>
            <a:r>
              <a:rPr kumimoji="1" lang="en-US" altLang="ja-JP" sz="1200" i="1" kern="1200" dirty="0" smtClean="0">
                <a:solidFill>
                  <a:schemeClr val="tx1"/>
                </a:solidFill>
                <a:latin typeface="+mn-lt"/>
                <a:ea typeface="+mn-ea"/>
                <a:cs typeface="+mn-cs"/>
              </a:rPr>
              <a:t>,</a:t>
            </a:r>
            <a:r>
              <a:rPr kumimoji="1" lang="en-US" altLang="ja-JP" sz="1200" kern="1200" dirty="0" smtClean="0">
                <a:solidFill>
                  <a:schemeClr val="tx1"/>
                </a:solidFill>
                <a:latin typeface="+mn-lt"/>
                <a:ea typeface="+mn-ea"/>
                <a:cs typeface="+mn-cs"/>
              </a:rPr>
              <a:t> and a </a:t>
            </a:r>
            <a:r>
              <a:rPr kumimoji="1" lang="en-US" altLang="ja-JP" sz="1200" kern="1200" dirty="0" err="1" smtClean="0">
                <a:solidFill>
                  <a:schemeClr val="tx1"/>
                </a:solidFill>
                <a:latin typeface="+mn-lt"/>
                <a:ea typeface="+mn-ea"/>
                <a:cs typeface="+mn-cs"/>
              </a:rPr>
              <a:t>coagulase</a:t>
            </a:r>
            <a:r>
              <a:rPr kumimoji="1" lang="en-US" altLang="ja-JP" sz="1200" kern="1200" dirty="0" smtClean="0">
                <a:solidFill>
                  <a:schemeClr val="tx1"/>
                </a:solidFill>
                <a:latin typeface="+mn-lt"/>
                <a:ea typeface="+mn-ea"/>
                <a:cs typeface="+mn-cs"/>
              </a:rPr>
              <a:t>-negative staphylococcus</a:t>
            </a:r>
            <a:r>
              <a:rPr kumimoji="1" lang="en-US" altLang="ja-JP" sz="1200" i="1" kern="1200" dirty="0" smtClean="0">
                <a:solidFill>
                  <a:schemeClr val="tx1"/>
                </a:solidFill>
                <a:latin typeface="+mn-lt"/>
                <a:ea typeface="+mn-ea"/>
                <a:cs typeface="+mn-cs"/>
              </a:rPr>
              <a:t> </a:t>
            </a:r>
            <a:r>
              <a:rPr kumimoji="1" lang="en-US" altLang="ja-JP" sz="1200" kern="1200" dirty="0" smtClean="0">
                <a:solidFill>
                  <a:schemeClr val="tx1"/>
                </a:solidFill>
                <a:latin typeface="+mn-lt"/>
                <a:ea typeface="+mn-ea"/>
                <a:cs typeface="+mn-cs"/>
              </a:rPr>
              <a:t>(</a:t>
            </a:r>
            <a:r>
              <a:rPr kumimoji="1" lang="en-US" altLang="ja-JP" sz="1200" kern="1200" dirty="0" err="1" smtClean="0">
                <a:solidFill>
                  <a:schemeClr val="tx1"/>
                </a:solidFill>
                <a:latin typeface="+mn-lt"/>
                <a:ea typeface="+mn-ea"/>
                <a:cs typeface="+mn-cs"/>
              </a:rPr>
              <a:t>methicillin</a:t>
            </a:r>
            <a:r>
              <a:rPr kumimoji="1" lang="en-US" altLang="ja-JP" sz="1200" kern="1200" dirty="0" smtClean="0">
                <a:solidFill>
                  <a:schemeClr val="tx1"/>
                </a:solidFill>
                <a:latin typeface="+mn-lt"/>
                <a:ea typeface="+mn-ea"/>
                <a:cs typeface="+mn-cs"/>
              </a:rPr>
              <a:t>-resistant). We added </a:t>
            </a:r>
            <a:r>
              <a:rPr kumimoji="1" lang="en-US" altLang="ja-JP" sz="1200" kern="1200" dirty="0" err="1" smtClean="0">
                <a:solidFill>
                  <a:schemeClr val="tx1"/>
                </a:solidFill>
                <a:latin typeface="+mn-lt"/>
                <a:ea typeface="+mn-ea"/>
                <a:cs typeface="+mn-cs"/>
              </a:rPr>
              <a:t>clindamycin</a:t>
            </a:r>
            <a:r>
              <a:rPr kumimoji="1" lang="en-US" altLang="ja-JP" sz="1200" kern="1200" dirty="0" smtClean="0">
                <a:solidFill>
                  <a:schemeClr val="tx1"/>
                </a:solidFill>
                <a:latin typeface="+mn-lt"/>
                <a:ea typeface="+mn-ea"/>
                <a:cs typeface="+mn-cs"/>
              </a:rPr>
              <a:t> to the </a:t>
            </a:r>
            <a:r>
              <a:rPr kumimoji="1" lang="en-US" altLang="ja-JP" sz="1200" kern="1200" dirty="0" err="1" smtClean="0">
                <a:solidFill>
                  <a:schemeClr val="tx1"/>
                </a:solidFill>
                <a:latin typeface="+mn-lt"/>
                <a:ea typeface="+mn-ea"/>
                <a:cs typeface="+mn-cs"/>
              </a:rPr>
              <a:t>meropenem</a:t>
            </a:r>
            <a:r>
              <a:rPr kumimoji="1" lang="en-US" altLang="ja-JP" sz="1200" kern="1200" dirty="0" smtClean="0">
                <a:solidFill>
                  <a:schemeClr val="tx1"/>
                </a:solidFill>
                <a:latin typeface="+mn-lt"/>
                <a:ea typeface="+mn-ea"/>
                <a:cs typeface="+mn-cs"/>
              </a:rPr>
              <a:t> and </a:t>
            </a:r>
            <a:r>
              <a:rPr kumimoji="1" lang="en-US" altLang="ja-JP" sz="1200" kern="1200" dirty="0" err="1" smtClean="0">
                <a:solidFill>
                  <a:schemeClr val="tx1"/>
                </a:solidFill>
                <a:latin typeface="+mn-lt"/>
                <a:ea typeface="+mn-ea"/>
                <a:cs typeface="+mn-cs"/>
              </a:rPr>
              <a:t>vancomycin</a:t>
            </a:r>
            <a:r>
              <a:rPr kumimoji="1" lang="en-US" altLang="ja-JP" sz="1200" kern="1200" dirty="0" smtClean="0">
                <a:solidFill>
                  <a:schemeClr val="tx1"/>
                </a:solidFill>
                <a:latin typeface="+mn-lt"/>
                <a:ea typeface="+mn-ea"/>
                <a:cs typeface="+mn-cs"/>
              </a:rPr>
              <a:t> antibiotic therapy. Her infection resolved and the foot healed</a:t>
            </a:r>
            <a:endParaRPr kumimoji="1" lang="ja-JP" altLang="en-US" dirty="0"/>
          </a:p>
        </p:txBody>
      </p:sp>
      <p:sp>
        <p:nvSpPr>
          <p:cNvPr id="4" name="スライド番号プレースホルダ 3"/>
          <p:cNvSpPr>
            <a:spLocks noGrp="1"/>
          </p:cNvSpPr>
          <p:nvPr>
            <p:ph type="sldNum" sz="quarter" idx="10"/>
          </p:nvPr>
        </p:nvSpPr>
        <p:spPr/>
        <p:txBody>
          <a:bodyPr/>
          <a:lstStyle/>
          <a:p>
            <a:fld id="{AD50B5A0-2FE0-4F93-963C-BC43D4A140BF}" type="slidenum">
              <a:rPr lang="ja-JP" altLang="en-US" smtClean="0">
                <a:solidFill>
                  <a:prstClr val="black"/>
                </a:solidFill>
              </a:rPr>
              <a:pPr/>
              <a:t>19</a:t>
            </a:fld>
            <a:endParaRPr lang="ja-JP" alt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Not PTB</a:t>
            </a:r>
          </a:p>
          <a:p>
            <a:r>
              <a:rPr kumimoji="1" lang="en-US" altLang="ja-JP" sz="1200" kern="1200" dirty="0" smtClean="0">
                <a:solidFill>
                  <a:schemeClr val="tx1"/>
                </a:solidFill>
                <a:latin typeface="+mn-lt"/>
                <a:ea typeface="+mn-ea"/>
                <a:cs typeface="+mn-cs"/>
              </a:rPr>
              <a:t>6 months later she was able to walk .with </a:t>
            </a:r>
            <a:r>
              <a:rPr kumimoji="1" lang="en-US" altLang="ja-JP" sz="1200" kern="1200" dirty="0" err="1" smtClean="0">
                <a:solidFill>
                  <a:schemeClr val="tx1"/>
                </a:solidFill>
                <a:latin typeface="+mn-lt"/>
                <a:ea typeface="+mn-ea"/>
                <a:cs typeface="+mn-cs"/>
              </a:rPr>
              <a:t>orthosis</a:t>
            </a:r>
            <a:r>
              <a:rPr kumimoji="1" lang="en-US" altLang="ja-JP" sz="1200" kern="1200" baseline="0" dirty="0" smtClean="0">
                <a:solidFill>
                  <a:schemeClr val="tx1"/>
                </a:solidFill>
                <a:latin typeface="+mn-lt"/>
                <a:ea typeface="+mn-ea"/>
                <a:cs typeface="+mn-cs"/>
              </a:rPr>
              <a:t> </a:t>
            </a:r>
            <a:r>
              <a:rPr kumimoji="1" lang="en-US" altLang="ja-JP" sz="1200" kern="1200" baseline="0" dirty="0" smtClean="0">
                <a:solidFill>
                  <a:schemeClr val="tx1"/>
                </a:solidFill>
                <a:latin typeface="+mn-lt"/>
                <a:ea typeface="+mn-ea"/>
                <a:cs typeface="+mn-cs"/>
              </a:rPr>
              <a:t>with</a:t>
            </a:r>
            <a:r>
              <a:rPr kumimoji="1" lang="ja-JP" altLang="en-US" sz="1200" kern="1200" baseline="0" dirty="0" smtClean="0">
                <a:solidFill>
                  <a:schemeClr val="tx1"/>
                </a:solidFill>
                <a:latin typeface="+mn-lt"/>
                <a:ea typeface="+mn-ea"/>
                <a:cs typeface="+mn-cs"/>
              </a:rPr>
              <a:t>王</a:t>
            </a:r>
            <a:r>
              <a:rPr kumimoji="1" lang="en-US" altLang="ja-JP" sz="1200" kern="1200" baseline="0" dirty="0" smtClean="0">
                <a:solidFill>
                  <a:schemeClr val="tx1"/>
                </a:solidFill>
                <a:latin typeface="+mn-lt"/>
                <a:ea typeface="+mn-ea"/>
                <a:cs typeface="+mn-cs"/>
              </a:rPr>
              <a:t>t </a:t>
            </a:r>
            <a:r>
              <a:rPr kumimoji="1" lang="en-US" altLang="ja-JP" sz="1200" kern="1200" baseline="0" dirty="0" smtClean="0">
                <a:solidFill>
                  <a:schemeClr val="tx1"/>
                </a:solidFill>
                <a:latin typeface="+mn-lt"/>
                <a:ea typeface="+mn-ea"/>
                <a:cs typeface="+mn-cs"/>
              </a:rPr>
              <a:t>amputation.</a:t>
            </a:r>
          </a:p>
          <a:p>
            <a:endParaRPr kumimoji="1" lang="en-US" altLang="ja-JP" sz="1200" kern="1200" dirty="0" smtClean="0">
              <a:solidFill>
                <a:schemeClr val="tx1"/>
              </a:solidFill>
              <a:latin typeface="+mn-lt"/>
              <a:ea typeface="+mn-ea"/>
              <a:cs typeface="+mn-cs"/>
            </a:endParaRPr>
          </a:p>
          <a:p>
            <a:endParaRPr kumimoji="1" lang="ja-JP" altLang="en-US" dirty="0"/>
          </a:p>
        </p:txBody>
      </p:sp>
      <p:sp>
        <p:nvSpPr>
          <p:cNvPr id="4" name="スライド番号プレースホルダ 3"/>
          <p:cNvSpPr>
            <a:spLocks noGrp="1"/>
          </p:cNvSpPr>
          <p:nvPr>
            <p:ph type="sldNum" sz="quarter" idx="10"/>
          </p:nvPr>
        </p:nvSpPr>
        <p:spPr/>
        <p:txBody>
          <a:bodyPr/>
          <a:lstStyle/>
          <a:p>
            <a:fld id="{AD50B5A0-2FE0-4F93-963C-BC43D4A140BF}" type="slidenum">
              <a:rPr lang="ja-JP" altLang="en-US" smtClean="0">
                <a:solidFill>
                  <a:prstClr val="black"/>
                </a:solidFill>
              </a:rPr>
              <a:pPr/>
              <a:t>20</a:t>
            </a:fld>
            <a:endParaRPr lang="ja-JP" alt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E724C2-768F-4515-AB69-521DABA1D519}" type="slidenum">
              <a:rPr lang="en-US" altLang="ja-JP">
                <a:solidFill>
                  <a:srgbClr val="000000"/>
                </a:solidFill>
              </a:rPr>
              <a:pPr/>
              <a:t>21</a:t>
            </a:fld>
            <a:endParaRPr lang="en-US" altLang="ja-JP">
              <a:solidFill>
                <a:srgbClr val="000000"/>
              </a:solidFill>
            </a:endParaRPr>
          </a:p>
        </p:txBody>
      </p:sp>
      <p:sp>
        <p:nvSpPr>
          <p:cNvPr id="677890" name="Rectangle 2"/>
          <p:cNvSpPr>
            <a:spLocks noGrp="1" noRot="1" noChangeAspect="1" noChangeArrowheads="1" noTextEdit="1"/>
          </p:cNvSpPr>
          <p:nvPr>
            <p:ph type="sldImg"/>
          </p:nvPr>
        </p:nvSpPr>
        <p:spPr>
          <a:ln/>
        </p:spPr>
      </p:sp>
      <p:sp>
        <p:nvSpPr>
          <p:cNvPr id="677891" name="Rectangle 3"/>
          <p:cNvSpPr>
            <a:spLocks noGrp="1" noChangeArrowheads="1"/>
          </p:cNvSpPr>
          <p:nvPr>
            <p:ph type="body" idx="1"/>
          </p:nvPr>
        </p:nvSpPr>
        <p:spPr>
          <a:xfrm>
            <a:off x="673577" y="4686499"/>
            <a:ext cx="5388610" cy="4439841"/>
          </a:xfrm>
        </p:spPr>
        <p:txBody>
          <a:bodyPr/>
          <a:lstStyle/>
          <a:p>
            <a:r>
              <a:rPr kumimoji="1" lang="en-US" altLang="ja-JP" sz="1200" kern="1200" dirty="0" smtClean="0">
                <a:solidFill>
                  <a:schemeClr val="tx1"/>
                </a:solidFill>
                <a:latin typeface="+mn-lt"/>
                <a:ea typeface="+mn-ea"/>
                <a:cs typeface="+mn-cs"/>
              </a:rPr>
              <a:t>This picture is from another one with massive gangrene of the left foot in </a:t>
            </a:r>
            <a:r>
              <a:rPr kumimoji="1" lang="en-US" altLang="ja-JP" sz="1200" kern="1200" dirty="0" err="1" smtClean="0">
                <a:solidFill>
                  <a:schemeClr val="tx1"/>
                </a:solidFill>
                <a:latin typeface="+mn-lt"/>
                <a:ea typeface="+mn-ea"/>
                <a:cs typeface="+mn-cs"/>
              </a:rPr>
              <a:t>dialized</a:t>
            </a:r>
            <a:r>
              <a:rPr kumimoji="1" lang="en-US" altLang="ja-JP" sz="1200" kern="1200" dirty="0" smtClean="0">
                <a:solidFill>
                  <a:schemeClr val="tx1"/>
                </a:solidFill>
                <a:latin typeface="+mn-lt"/>
                <a:ea typeface="+mn-ea"/>
                <a:cs typeface="+mn-cs"/>
              </a:rPr>
              <a:t> patient He was infected with MRSA and his foot had a critical limb ischemia. His right was undertaken Below knee amputation at another hospital a few years ago. Can we control this serious infection and critical</a:t>
            </a:r>
            <a:r>
              <a:rPr kumimoji="1" lang="en-US" altLang="ja-JP" sz="1200" kern="1200" baseline="0" dirty="0" smtClean="0">
                <a:solidFill>
                  <a:schemeClr val="tx1"/>
                </a:solidFill>
                <a:latin typeface="+mn-lt"/>
                <a:ea typeface="+mn-ea"/>
                <a:cs typeface="+mn-cs"/>
              </a:rPr>
              <a:t> </a:t>
            </a:r>
            <a:r>
              <a:rPr kumimoji="1" lang="en-US" altLang="ja-JP" sz="1200" kern="1200" baseline="0" dirty="0" err="1" smtClean="0">
                <a:solidFill>
                  <a:schemeClr val="tx1"/>
                </a:solidFill>
                <a:latin typeface="+mn-lt"/>
                <a:ea typeface="+mn-ea"/>
                <a:cs typeface="+mn-cs"/>
              </a:rPr>
              <a:t>llimb</a:t>
            </a:r>
            <a:r>
              <a:rPr kumimoji="1" lang="en-US" altLang="ja-JP" sz="1200" kern="1200" baseline="0" dirty="0" smtClean="0">
                <a:solidFill>
                  <a:schemeClr val="tx1"/>
                </a:solidFill>
                <a:latin typeface="+mn-lt"/>
                <a:ea typeface="+mn-ea"/>
                <a:cs typeface="+mn-cs"/>
              </a:rPr>
              <a:t> ischemia</a:t>
            </a:r>
            <a:r>
              <a:rPr kumimoji="1" lang="en-US" altLang="ja-JP" sz="1200" kern="1200" dirty="0" smtClean="0">
                <a:solidFill>
                  <a:schemeClr val="tx1"/>
                </a:solidFill>
                <a:latin typeface="+mn-lt"/>
                <a:ea typeface="+mn-ea"/>
                <a:cs typeface="+mn-cs"/>
              </a:rPr>
              <a:t>? is another crucial question to be solved.</a:t>
            </a:r>
            <a:endParaRPr lang="ja-JP" altLang="ja-JP"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fontAlgn="base">
              <a:spcBef>
                <a:spcPct val="0"/>
              </a:spcBef>
              <a:spcAft>
                <a:spcPct val="0"/>
              </a:spcAft>
            </a:pPr>
            <a:fld id="{78C1E463-A9E8-4A58-A9DA-ECA18C2B1D93}" type="slidenum">
              <a:rPr lang="en-US" altLang="ja-JP" b="1">
                <a:solidFill>
                  <a:srgbClr val="000000"/>
                </a:solidFill>
                <a:latin typeface="Times New Roman" pitchFamily="18" charset="0"/>
              </a:rPr>
              <a:pPr fontAlgn="base">
                <a:spcBef>
                  <a:spcPct val="0"/>
                </a:spcBef>
                <a:spcAft>
                  <a:spcPct val="0"/>
                </a:spcAft>
              </a:pPr>
              <a:t>22</a:t>
            </a:fld>
            <a:endParaRPr lang="en-US" altLang="ja-JP" b="1">
              <a:solidFill>
                <a:srgbClr val="000000"/>
              </a:solidFill>
              <a:latin typeface="Times New Roman" pitchFamily="18" charset="0"/>
            </a:endParaRPr>
          </a:p>
        </p:txBody>
      </p:sp>
      <p:sp>
        <p:nvSpPr>
          <p:cNvPr id="679938" name="Rectangle 2"/>
          <p:cNvSpPr>
            <a:spLocks noGrp="1" noRot="1" noChangeAspect="1" noChangeArrowheads="1" noTextEdit="1"/>
          </p:cNvSpPr>
          <p:nvPr>
            <p:ph type="sldImg"/>
          </p:nvPr>
        </p:nvSpPr>
        <p:spPr>
          <a:ln/>
        </p:spPr>
      </p:sp>
      <p:sp>
        <p:nvSpPr>
          <p:cNvPr id="679939" name="Rectangle 3"/>
          <p:cNvSpPr>
            <a:spLocks noGrp="1" noChangeArrowheads="1"/>
          </p:cNvSpPr>
          <p:nvPr>
            <p:ph type="body" idx="1"/>
          </p:nvPr>
        </p:nvSpPr>
        <p:spPr>
          <a:xfrm>
            <a:off x="673577" y="4686500"/>
            <a:ext cx="5388610" cy="4439841"/>
          </a:xfrm>
        </p:spPr>
        <p:txBody>
          <a:bodyPr/>
          <a:lstStyle/>
          <a:p>
            <a:r>
              <a:rPr kumimoji="1" lang="en-US" altLang="ja-JP" sz="1200" kern="1200" dirty="0" smtClean="0">
                <a:solidFill>
                  <a:schemeClr val="tx1"/>
                </a:solidFill>
                <a:latin typeface="+mn-lt"/>
                <a:ea typeface="+mn-ea"/>
                <a:cs typeface="+mn-cs"/>
              </a:rPr>
              <a:t>Vascular surgeon undertook bypass surgery from </a:t>
            </a:r>
            <a:r>
              <a:rPr kumimoji="1" lang="en-US" altLang="ja-JP" sz="1200" kern="1200" dirty="0" err="1" smtClean="0">
                <a:solidFill>
                  <a:schemeClr val="tx1"/>
                </a:solidFill>
                <a:latin typeface="+mn-lt"/>
                <a:ea typeface="+mn-ea"/>
                <a:cs typeface="+mn-cs"/>
              </a:rPr>
              <a:t>poplitea</a:t>
            </a:r>
            <a:r>
              <a:rPr kumimoji="1" lang="en-US" altLang="ja-JP" sz="1200" kern="1200" dirty="0" smtClean="0">
                <a:solidFill>
                  <a:schemeClr val="tx1"/>
                </a:solidFill>
                <a:latin typeface="+mn-lt"/>
                <a:ea typeface="+mn-ea"/>
                <a:cs typeface="+mn-cs"/>
              </a:rPr>
              <a:t> to </a:t>
            </a:r>
            <a:r>
              <a:rPr kumimoji="1" lang="en-US" altLang="ja-JP" sz="1200" kern="1200" dirty="0" err="1" smtClean="0">
                <a:solidFill>
                  <a:schemeClr val="tx1"/>
                </a:solidFill>
                <a:latin typeface="+mn-lt"/>
                <a:ea typeface="+mn-ea"/>
                <a:cs typeface="+mn-cs"/>
              </a:rPr>
              <a:t>dorsalis</a:t>
            </a:r>
            <a:r>
              <a:rPr kumimoji="1" lang="en-US" altLang="ja-JP" sz="1200" kern="1200" dirty="0" smtClean="0">
                <a:solidFill>
                  <a:schemeClr val="tx1"/>
                </a:solidFill>
                <a:latin typeface="+mn-lt"/>
                <a:ea typeface="+mn-ea"/>
                <a:cs typeface="+mn-cs"/>
              </a:rPr>
              <a:t> </a:t>
            </a:r>
            <a:r>
              <a:rPr kumimoji="1" lang="en-US" altLang="ja-JP" sz="1200" kern="1200" dirty="0" err="1" smtClean="0">
                <a:solidFill>
                  <a:schemeClr val="tx1"/>
                </a:solidFill>
                <a:latin typeface="+mn-lt"/>
                <a:ea typeface="+mn-ea"/>
                <a:cs typeface="+mn-cs"/>
              </a:rPr>
              <a:t>pedis</a:t>
            </a:r>
            <a:r>
              <a:rPr kumimoji="1" lang="en-US" altLang="ja-JP" sz="1200" kern="1200" dirty="0" smtClean="0">
                <a:solidFill>
                  <a:schemeClr val="tx1"/>
                </a:solidFill>
                <a:latin typeface="+mn-lt"/>
                <a:ea typeface="+mn-ea"/>
                <a:cs typeface="+mn-cs"/>
              </a:rPr>
              <a:t> artery. using partially artificial graft connected to </a:t>
            </a:r>
            <a:r>
              <a:rPr kumimoji="1" lang="en-US" altLang="ja-JP" sz="1200" kern="1200" dirty="0" err="1" smtClean="0">
                <a:solidFill>
                  <a:schemeClr val="tx1"/>
                </a:solidFill>
                <a:latin typeface="+mn-lt"/>
                <a:ea typeface="+mn-ea"/>
                <a:cs typeface="+mn-cs"/>
              </a:rPr>
              <a:t>autologous</a:t>
            </a:r>
            <a:r>
              <a:rPr kumimoji="1" lang="en-US" altLang="ja-JP" sz="1200" kern="1200" dirty="0" smtClean="0">
                <a:solidFill>
                  <a:schemeClr val="tx1"/>
                </a:solidFill>
                <a:latin typeface="+mn-lt"/>
                <a:ea typeface="+mn-ea"/>
                <a:cs typeface="+mn-cs"/>
              </a:rPr>
              <a:t> vein. After the bypass surgery, necrosis was surgically </a:t>
            </a:r>
            <a:r>
              <a:rPr kumimoji="1" lang="en-US" altLang="ja-JP" sz="1200" kern="1200" dirty="0" err="1" smtClean="0">
                <a:solidFill>
                  <a:schemeClr val="tx1"/>
                </a:solidFill>
                <a:latin typeface="+mn-lt"/>
                <a:ea typeface="+mn-ea"/>
                <a:cs typeface="+mn-cs"/>
              </a:rPr>
              <a:t>debrided</a:t>
            </a:r>
            <a:r>
              <a:rPr kumimoji="1" lang="en-US" altLang="ja-JP" sz="1200" kern="1200" dirty="0" smtClean="0">
                <a:solidFill>
                  <a:schemeClr val="tx1"/>
                </a:solidFill>
                <a:latin typeface="+mn-lt"/>
                <a:ea typeface="+mn-ea"/>
                <a:cs typeface="+mn-cs"/>
              </a:rPr>
              <a:t>.</a:t>
            </a:r>
            <a:endParaRPr kumimoji="1" lang="ja-JP" altLang="ja-JP" sz="1200" kern="1200" dirty="0" smtClean="0">
              <a:solidFill>
                <a:schemeClr val="tx1"/>
              </a:solidFill>
              <a:latin typeface="+mn-lt"/>
              <a:ea typeface="+mn-ea"/>
              <a:cs typeface="+mn-cs"/>
            </a:endParaRPr>
          </a:p>
          <a:p>
            <a:r>
              <a:rPr kumimoji="1" lang="en-US" altLang="ja-JP" sz="1200" kern="1200" dirty="0" smtClean="0">
                <a:solidFill>
                  <a:schemeClr val="tx1"/>
                </a:solidFill>
                <a:latin typeface="+mn-lt"/>
                <a:ea typeface="+mn-ea"/>
                <a:cs typeface="+mn-cs"/>
              </a:rPr>
              <a:t> </a:t>
            </a:r>
            <a:endParaRPr kumimoji="1" lang="ja-JP" altLang="ja-JP"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ja-JP" altLang="ja-JP" sz="1200" kern="1200" dirty="0" smtClean="0">
              <a:solidFill>
                <a:schemeClr val="tx1"/>
              </a:solidFill>
              <a:latin typeface="+mn-lt"/>
              <a:ea typeface="+mn-ea"/>
              <a:cs typeface="+mn-cs"/>
            </a:endParaRPr>
          </a:p>
          <a:p>
            <a:endParaRPr lang="ja-JP" altLang="ja-JP"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fontAlgn="base">
              <a:spcBef>
                <a:spcPct val="0"/>
              </a:spcBef>
              <a:spcAft>
                <a:spcPct val="0"/>
              </a:spcAft>
            </a:pPr>
            <a:fld id="{0AD8C0DA-E4E5-4B6E-9809-EB6E76D9C0E2}" type="slidenum">
              <a:rPr lang="en-US" altLang="ja-JP" b="1">
                <a:solidFill>
                  <a:srgbClr val="000000"/>
                </a:solidFill>
                <a:latin typeface="Times New Roman" pitchFamily="18" charset="0"/>
              </a:rPr>
              <a:pPr fontAlgn="base">
                <a:spcBef>
                  <a:spcPct val="0"/>
                </a:spcBef>
                <a:spcAft>
                  <a:spcPct val="0"/>
                </a:spcAft>
              </a:pPr>
              <a:t>23</a:t>
            </a:fld>
            <a:endParaRPr lang="en-US" altLang="ja-JP" b="1">
              <a:solidFill>
                <a:srgbClr val="000000"/>
              </a:solidFill>
              <a:latin typeface="Times New Roman" pitchFamily="18" charset="0"/>
            </a:endParaRPr>
          </a:p>
        </p:txBody>
      </p:sp>
      <p:sp>
        <p:nvSpPr>
          <p:cNvPr id="681986" name="Rectangle 2"/>
          <p:cNvSpPr>
            <a:spLocks noGrp="1" noRot="1" noChangeAspect="1" noChangeArrowheads="1" noTextEdit="1"/>
          </p:cNvSpPr>
          <p:nvPr>
            <p:ph type="sldImg"/>
          </p:nvPr>
        </p:nvSpPr>
        <p:spPr>
          <a:ln/>
        </p:spPr>
      </p:sp>
      <p:sp>
        <p:nvSpPr>
          <p:cNvPr id="681987" name="Rectangle 3"/>
          <p:cNvSpPr>
            <a:spLocks noGrp="1" noChangeArrowheads="1"/>
          </p:cNvSpPr>
          <p:nvPr>
            <p:ph type="body" idx="1"/>
          </p:nvPr>
        </p:nvSpPr>
        <p:spPr>
          <a:xfrm>
            <a:off x="673577" y="4686500"/>
            <a:ext cx="5388610" cy="4439841"/>
          </a:xfrm>
        </p:spPr>
        <p:txBody>
          <a:bodyPr/>
          <a:lstStyle/>
          <a:p>
            <a:r>
              <a:rPr kumimoji="1" lang="ja-JP" altLang="ja-JP" sz="1200" kern="1200" dirty="0" smtClean="0">
                <a:solidFill>
                  <a:schemeClr val="tx1"/>
                </a:solidFill>
                <a:latin typeface="+mn-lt"/>
                <a:ea typeface="+mn-ea"/>
                <a:cs typeface="+mn-cs"/>
              </a:rPr>
              <a:t> </a:t>
            </a:r>
            <a:r>
              <a:rPr kumimoji="1" lang="en-US" altLang="ja-JP" sz="1200" kern="1200" dirty="0" smtClean="0">
                <a:solidFill>
                  <a:schemeClr val="tx1"/>
                </a:solidFill>
                <a:latin typeface="+mn-lt"/>
                <a:ea typeface="+mn-ea"/>
                <a:cs typeface="+mn-cs"/>
              </a:rPr>
              <a:t>This picture shows the foot one month after bypass surgery.</a:t>
            </a:r>
            <a:endParaRPr lang="ja-JP" altLang="ja-JP"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fontAlgn="base">
              <a:spcBef>
                <a:spcPct val="0"/>
              </a:spcBef>
              <a:spcAft>
                <a:spcPct val="0"/>
              </a:spcAft>
            </a:pPr>
            <a:fld id="{D3632C58-E09B-47B3-9291-6DD92408A71D}" type="slidenum">
              <a:rPr lang="en-US" altLang="ja-JP" b="1">
                <a:solidFill>
                  <a:srgbClr val="000000"/>
                </a:solidFill>
                <a:latin typeface="Times New Roman" pitchFamily="18" charset="0"/>
              </a:rPr>
              <a:pPr fontAlgn="base">
                <a:spcBef>
                  <a:spcPct val="0"/>
                </a:spcBef>
                <a:spcAft>
                  <a:spcPct val="0"/>
                </a:spcAft>
              </a:pPr>
              <a:t>24</a:t>
            </a:fld>
            <a:endParaRPr lang="en-US" altLang="ja-JP" b="1">
              <a:solidFill>
                <a:srgbClr val="000000"/>
              </a:solidFill>
              <a:latin typeface="Times New Roman" pitchFamily="18" charset="0"/>
            </a:endParaRPr>
          </a:p>
        </p:txBody>
      </p:sp>
      <p:sp>
        <p:nvSpPr>
          <p:cNvPr id="684034" name="Rectangle 2"/>
          <p:cNvSpPr>
            <a:spLocks noGrp="1" noRot="1" noChangeAspect="1" noChangeArrowheads="1" noTextEdit="1"/>
          </p:cNvSpPr>
          <p:nvPr>
            <p:ph type="sldImg"/>
          </p:nvPr>
        </p:nvSpPr>
        <p:spPr>
          <a:ln/>
        </p:spPr>
      </p:sp>
      <p:sp>
        <p:nvSpPr>
          <p:cNvPr id="684035" name="Rectangle 3"/>
          <p:cNvSpPr>
            <a:spLocks noGrp="1" noChangeArrowheads="1"/>
          </p:cNvSpPr>
          <p:nvPr>
            <p:ph type="body" idx="1"/>
          </p:nvPr>
        </p:nvSpPr>
        <p:spPr>
          <a:xfrm>
            <a:off x="673577" y="4686500"/>
            <a:ext cx="5388610" cy="4439841"/>
          </a:xfrm>
        </p:spPr>
        <p:txBody>
          <a:bodyPr/>
          <a:lstStyle/>
          <a:p>
            <a:r>
              <a:rPr kumimoji="1" lang="en-US" altLang="ja-JP" sz="1200" kern="1200" dirty="0" smtClean="0">
                <a:solidFill>
                  <a:schemeClr val="tx1"/>
                </a:solidFill>
                <a:latin typeface="+mn-lt"/>
                <a:ea typeface="+mn-ea"/>
                <a:cs typeface="+mn-cs"/>
              </a:rPr>
              <a:t>Free muscle </a:t>
            </a:r>
            <a:r>
              <a:rPr kumimoji="1" lang="en-US" altLang="ja-JP" sz="1200" kern="1200" dirty="0" err="1" smtClean="0">
                <a:solidFill>
                  <a:schemeClr val="tx1"/>
                </a:solidFill>
                <a:latin typeface="+mn-lt"/>
                <a:ea typeface="+mn-ea"/>
                <a:cs typeface="+mn-cs"/>
              </a:rPr>
              <a:t>cutaneous</a:t>
            </a:r>
            <a:r>
              <a:rPr kumimoji="1" lang="en-US" altLang="ja-JP" sz="1200" kern="1200" dirty="0" smtClean="0">
                <a:solidFill>
                  <a:schemeClr val="tx1"/>
                </a:solidFill>
                <a:latin typeface="+mn-lt"/>
                <a:ea typeface="+mn-ea"/>
                <a:cs typeface="+mn-cs"/>
              </a:rPr>
              <a:t> flap was transplanted from rectus </a:t>
            </a:r>
            <a:r>
              <a:rPr kumimoji="1" lang="en-US" altLang="ja-JP" sz="1200" kern="1200" dirty="0" err="1" smtClean="0">
                <a:solidFill>
                  <a:schemeClr val="tx1"/>
                </a:solidFill>
                <a:latin typeface="+mn-lt"/>
                <a:ea typeface="+mn-ea"/>
                <a:cs typeface="+mn-cs"/>
              </a:rPr>
              <a:t>abdominus</a:t>
            </a:r>
            <a:r>
              <a:rPr kumimoji="1" lang="en-US" altLang="ja-JP" sz="1200" kern="1200" dirty="0" smtClean="0">
                <a:solidFill>
                  <a:schemeClr val="tx1"/>
                </a:solidFill>
                <a:latin typeface="+mn-lt"/>
                <a:ea typeface="+mn-ea"/>
                <a:cs typeface="+mn-cs"/>
              </a:rPr>
              <a:t> muscle.</a:t>
            </a:r>
            <a:endParaRPr kumimoji="1" lang="ja-JP" altLang="ja-JP" sz="1200" kern="1200" dirty="0" smtClean="0">
              <a:solidFill>
                <a:schemeClr val="tx1"/>
              </a:solidFill>
              <a:latin typeface="+mn-lt"/>
              <a:ea typeface="+mn-ea"/>
              <a:cs typeface="+mn-cs"/>
            </a:endParaRPr>
          </a:p>
          <a:p>
            <a:r>
              <a:rPr kumimoji="1" lang="en-US" altLang="ja-JP" sz="1200" kern="1200" dirty="0" smtClean="0">
                <a:solidFill>
                  <a:schemeClr val="tx1"/>
                </a:solidFill>
                <a:latin typeface="+mn-lt"/>
                <a:ea typeface="+mn-ea"/>
                <a:cs typeface="+mn-cs"/>
              </a:rPr>
              <a:t> </a:t>
            </a:r>
            <a:endParaRPr kumimoji="1" lang="ja-JP" altLang="ja-JP" sz="1200" kern="1200" dirty="0" smtClean="0">
              <a:solidFill>
                <a:schemeClr val="tx1"/>
              </a:solidFill>
              <a:latin typeface="+mn-lt"/>
              <a:ea typeface="+mn-ea"/>
              <a:cs typeface="+mn-cs"/>
            </a:endParaRPr>
          </a:p>
          <a:p>
            <a:endParaRPr lang="ja-JP" altLang="ja-JP"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sz="1200" kern="1200" dirty="0" smtClean="0">
                <a:solidFill>
                  <a:schemeClr val="tx1"/>
                </a:solidFill>
                <a:latin typeface="+mn-lt"/>
                <a:ea typeface="+mn-ea"/>
                <a:cs typeface="+mn-cs"/>
              </a:rPr>
              <a:t>Vascular surgeon bypassed between </a:t>
            </a:r>
            <a:r>
              <a:rPr kumimoji="1" lang="en-US" altLang="ja-JP" sz="1200" kern="1200" dirty="0" err="1" smtClean="0">
                <a:solidFill>
                  <a:schemeClr val="tx1"/>
                </a:solidFill>
                <a:latin typeface="+mn-lt"/>
                <a:ea typeface="+mn-ea"/>
                <a:cs typeface="+mn-cs"/>
              </a:rPr>
              <a:t>popliteal</a:t>
            </a:r>
            <a:r>
              <a:rPr kumimoji="1" lang="en-US" altLang="ja-JP" sz="1200" kern="1200" dirty="0" smtClean="0">
                <a:solidFill>
                  <a:schemeClr val="tx1"/>
                </a:solidFill>
                <a:latin typeface="+mn-lt"/>
                <a:ea typeface="+mn-ea"/>
                <a:cs typeface="+mn-cs"/>
              </a:rPr>
              <a:t> artery and distal artery by using a </a:t>
            </a:r>
            <a:r>
              <a:rPr kumimoji="1" lang="en-US" altLang="ja-JP" sz="1200" kern="1200" dirty="0" err="1" smtClean="0">
                <a:solidFill>
                  <a:schemeClr val="tx1"/>
                </a:solidFill>
                <a:latin typeface="+mn-lt"/>
                <a:ea typeface="+mn-ea"/>
                <a:cs typeface="+mn-cs"/>
              </a:rPr>
              <a:t>partialy</a:t>
            </a:r>
            <a:r>
              <a:rPr kumimoji="1" lang="en-US" altLang="ja-JP" sz="1200" kern="1200" dirty="0" smtClean="0">
                <a:solidFill>
                  <a:schemeClr val="tx1"/>
                </a:solidFill>
                <a:latin typeface="+mn-lt"/>
                <a:ea typeface="+mn-ea"/>
                <a:cs typeface="+mn-cs"/>
              </a:rPr>
              <a:t> artificial graft.</a:t>
            </a:r>
            <a:endParaRPr kumimoji="1" lang="ja-JP" altLang="en-US" dirty="0"/>
          </a:p>
        </p:txBody>
      </p:sp>
      <p:sp>
        <p:nvSpPr>
          <p:cNvPr id="4" name="スライド番号プレースホルダ 3"/>
          <p:cNvSpPr>
            <a:spLocks noGrp="1"/>
          </p:cNvSpPr>
          <p:nvPr>
            <p:ph type="sldNum" sz="quarter" idx="10"/>
          </p:nvPr>
        </p:nvSpPr>
        <p:spPr/>
        <p:txBody>
          <a:bodyPr/>
          <a:lstStyle/>
          <a:p>
            <a:fld id="{48B0ACB4-A5AB-4905-BE64-211F9D654978}" type="slidenum">
              <a:rPr lang="ja-JP" altLang="en-US" smtClean="0">
                <a:solidFill>
                  <a:prstClr val="black"/>
                </a:solidFill>
              </a:rPr>
              <a:pPr/>
              <a:t>25</a:t>
            </a:fld>
            <a:endParaRPr lang="ja-JP" alt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fontAlgn="base">
              <a:spcBef>
                <a:spcPct val="0"/>
              </a:spcBef>
              <a:spcAft>
                <a:spcPct val="0"/>
              </a:spcAft>
            </a:pPr>
            <a:fld id="{81E4B997-EF5E-4CF3-B03E-1C3440A06F40}" type="slidenum">
              <a:rPr lang="en-US" altLang="ja-JP" b="1">
                <a:solidFill>
                  <a:srgbClr val="000000"/>
                </a:solidFill>
                <a:latin typeface="Times New Roman" pitchFamily="18" charset="0"/>
              </a:rPr>
              <a:pPr fontAlgn="base">
                <a:spcBef>
                  <a:spcPct val="0"/>
                </a:spcBef>
                <a:spcAft>
                  <a:spcPct val="0"/>
                </a:spcAft>
              </a:pPr>
              <a:t>26</a:t>
            </a:fld>
            <a:endParaRPr lang="en-US" altLang="ja-JP" b="1">
              <a:solidFill>
                <a:srgbClr val="000000"/>
              </a:solidFill>
              <a:latin typeface="Times New Roman" pitchFamily="18" charset="0"/>
            </a:endParaRPr>
          </a:p>
        </p:txBody>
      </p:sp>
      <p:sp>
        <p:nvSpPr>
          <p:cNvPr id="686082" name="Rectangle 2"/>
          <p:cNvSpPr>
            <a:spLocks noGrp="1" noRot="1" noChangeAspect="1" noChangeArrowheads="1" noTextEdit="1"/>
          </p:cNvSpPr>
          <p:nvPr>
            <p:ph type="sldImg"/>
          </p:nvPr>
        </p:nvSpPr>
        <p:spPr>
          <a:ln/>
        </p:spPr>
      </p:sp>
      <p:sp>
        <p:nvSpPr>
          <p:cNvPr id="686083" name="Rectangle 3"/>
          <p:cNvSpPr>
            <a:spLocks noGrp="1" noChangeArrowheads="1"/>
          </p:cNvSpPr>
          <p:nvPr>
            <p:ph type="body" idx="1"/>
          </p:nvPr>
        </p:nvSpPr>
        <p:spPr>
          <a:xfrm>
            <a:off x="673577" y="4686500"/>
            <a:ext cx="5388610" cy="4439841"/>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latin typeface="+mn-lt"/>
                <a:ea typeface="+mn-ea"/>
                <a:cs typeface="+mn-cs"/>
              </a:rPr>
              <a:t> At last his left foot was salvaged and he began to walk on his own foot.</a:t>
            </a:r>
            <a:endParaRPr kumimoji="1" lang="ja-JP" altLang="ja-JP" sz="1200" kern="1200" dirty="0" smtClean="0">
              <a:solidFill>
                <a:schemeClr val="tx1"/>
              </a:solidFill>
              <a:latin typeface="+mn-lt"/>
              <a:ea typeface="+mn-ea"/>
              <a:cs typeface="+mn-cs"/>
            </a:endParaRPr>
          </a:p>
          <a:p>
            <a:endParaRPr lang="ja-JP" altLang="ja-JP"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fontAlgn="base">
              <a:spcBef>
                <a:spcPct val="0"/>
              </a:spcBef>
              <a:spcAft>
                <a:spcPct val="0"/>
              </a:spcAft>
            </a:pPr>
            <a:fld id="{451DC9AC-4645-4C77-9BFA-23BE8218CEB9}" type="slidenum">
              <a:rPr lang="en-US" altLang="ja-JP" b="1">
                <a:solidFill>
                  <a:srgbClr val="000000"/>
                </a:solidFill>
                <a:latin typeface="Times New Roman" pitchFamily="18" charset="0"/>
              </a:rPr>
              <a:pPr fontAlgn="base">
                <a:spcBef>
                  <a:spcPct val="0"/>
                </a:spcBef>
                <a:spcAft>
                  <a:spcPct val="0"/>
                </a:spcAft>
              </a:pPr>
              <a:t>27</a:t>
            </a:fld>
            <a:endParaRPr lang="en-US" altLang="ja-JP" b="1">
              <a:solidFill>
                <a:srgbClr val="000000"/>
              </a:solidFill>
              <a:latin typeface="Times New Roman" pitchFamily="18" charset="0"/>
            </a:endParaRPr>
          </a:p>
        </p:txBody>
      </p:sp>
      <p:sp>
        <p:nvSpPr>
          <p:cNvPr id="443394" name="Rectangle 2"/>
          <p:cNvSpPr>
            <a:spLocks noGrp="1" noRot="1" noChangeAspect="1" noChangeArrowheads="1" noTextEdit="1"/>
          </p:cNvSpPr>
          <p:nvPr>
            <p:ph type="sldImg"/>
          </p:nvPr>
        </p:nvSpPr>
        <p:spPr>
          <a:ln/>
        </p:spPr>
      </p:sp>
      <p:sp>
        <p:nvSpPr>
          <p:cNvPr id="443395" name="Rectangle 3"/>
          <p:cNvSpPr>
            <a:spLocks noGrp="1" noChangeArrowheads="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latin typeface="+mn-lt"/>
                <a:ea typeface="+mn-ea"/>
                <a:cs typeface="+mn-cs"/>
              </a:rPr>
              <a:t>Next I would like to show the work in the footwear unit in our center.</a:t>
            </a:r>
            <a:endParaRPr kumimoji="1" lang="ja-JP" altLang="ja-JP" sz="1200" kern="1200" dirty="0" smtClean="0">
              <a:solidFill>
                <a:schemeClr val="tx1"/>
              </a:solidFill>
              <a:latin typeface="+mn-lt"/>
              <a:ea typeface="+mn-ea"/>
              <a:cs typeface="+mn-cs"/>
            </a:endParaRPr>
          </a:p>
          <a:p>
            <a:endParaRPr lang="ja-JP" altLang="ja-JP"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650" name="Rectangle 7"/>
          <p:cNvSpPr txBox="1">
            <a:spLocks noGrp="1" noChangeArrowheads="1"/>
          </p:cNvSpPr>
          <p:nvPr/>
        </p:nvSpPr>
        <p:spPr bwMode="auto">
          <a:xfrm>
            <a:off x="3815373" y="9371285"/>
            <a:ext cx="2918831" cy="493316"/>
          </a:xfrm>
          <a:prstGeom prst="rect">
            <a:avLst/>
          </a:prstGeom>
          <a:noFill/>
          <a:ln w="9525">
            <a:noFill/>
            <a:miter lim="800000"/>
            <a:headEnd/>
            <a:tailEnd/>
          </a:ln>
        </p:spPr>
        <p:txBody>
          <a:bodyPr anchor="b"/>
          <a:lstStyle/>
          <a:p>
            <a:pPr algn="r" fontAlgn="base">
              <a:spcBef>
                <a:spcPct val="0"/>
              </a:spcBef>
              <a:spcAft>
                <a:spcPct val="0"/>
              </a:spcAft>
            </a:pPr>
            <a:fld id="{A0120DD6-43FF-4BC2-8F3B-5A5849F2A2A6}" type="slidenum">
              <a:rPr lang="en-US" altLang="ja-JP" sz="1200">
                <a:solidFill>
                  <a:srgbClr val="000000"/>
                </a:solidFill>
                <a:latin typeface="Arial" pitchFamily="34" charset="0"/>
              </a:rPr>
              <a:pPr algn="r" fontAlgn="base">
                <a:spcBef>
                  <a:spcPct val="0"/>
                </a:spcBef>
                <a:spcAft>
                  <a:spcPct val="0"/>
                </a:spcAft>
              </a:pPr>
              <a:t>28</a:t>
            </a:fld>
            <a:endParaRPr lang="en-US" altLang="ja-JP" sz="1200">
              <a:solidFill>
                <a:srgbClr val="000000"/>
              </a:solidFill>
              <a:latin typeface="Arial" pitchFamily="34" charset="0"/>
            </a:endParaRPr>
          </a:p>
        </p:txBody>
      </p:sp>
      <p:sp>
        <p:nvSpPr>
          <p:cNvPr id="9236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2365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latin typeface="+mn-lt"/>
                <a:ea typeface="+mn-ea"/>
                <a:cs typeface="+mn-cs"/>
              </a:rPr>
              <a:t>This patient is a Charcot foot with ankle deformity.</a:t>
            </a:r>
            <a:endParaRPr kumimoji="1" lang="ja-JP" altLang="ja-JP" sz="1200" kern="1200" dirty="0" smtClean="0">
              <a:solidFill>
                <a:schemeClr val="tx1"/>
              </a:solidFill>
              <a:latin typeface="+mn-lt"/>
              <a:ea typeface="+mn-ea"/>
              <a:cs typeface="+mn-cs"/>
            </a:endParaRPr>
          </a:p>
          <a:p>
            <a:endParaRPr lang="ja-JP" altLang="ja-JP"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5698" name="Rectangle 7"/>
          <p:cNvSpPr txBox="1">
            <a:spLocks noGrp="1" noChangeArrowheads="1"/>
          </p:cNvSpPr>
          <p:nvPr/>
        </p:nvSpPr>
        <p:spPr bwMode="auto">
          <a:xfrm>
            <a:off x="3815373" y="9371285"/>
            <a:ext cx="2918831" cy="493316"/>
          </a:xfrm>
          <a:prstGeom prst="rect">
            <a:avLst/>
          </a:prstGeom>
          <a:noFill/>
          <a:ln w="9525">
            <a:noFill/>
            <a:miter lim="800000"/>
            <a:headEnd/>
            <a:tailEnd/>
          </a:ln>
        </p:spPr>
        <p:txBody>
          <a:bodyPr anchor="b"/>
          <a:lstStyle/>
          <a:p>
            <a:pPr algn="r" fontAlgn="base">
              <a:spcBef>
                <a:spcPct val="0"/>
              </a:spcBef>
              <a:spcAft>
                <a:spcPct val="0"/>
              </a:spcAft>
            </a:pPr>
            <a:fld id="{C7137D34-F267-454B-B18A-97741F0D2847}" type="slidenum">
              <a:rPr lang="en-US" altLang="ja-JP" sz="1200">
                <a:solidFill>
                  <a:srgbClr val="000000"/>
                </a:solidFill>
                <a:latin typeface="Arial" pitchFamily="34" charset="0"/>
              </a:rPr>
              <a:pPr algn="r" fontAlgn="base">
                <a:spcBef>
                  <a:spcPct val="0"/>
                </a:spcBef>
                <a:spcAft>
                  <a:spcPct val="0"/>
                </a:spcAft>
              </a:pPr>
              <a:t>29</a:t>
            </a:fld>
            <a:endParaRPr lang="en-US" altLang="ja-JP" sz="1200">
              <a:solidFill>
                <a:srgbClr val="000000"/>
              </a:solidFill>
              <a:latin typeface="Arial" pitchFamily="34" charset="0"/>
            </a:endParaRPr>
          </a:p>
        </p:txBody>
      </p:sp>
      <p:sp>
        <p:nvSpPr>
          <p:cNvPr id="925699" name="Rectangle 7"/>
          <p:cNvSpPr txBox="1">
            <a:spLocks noGrp="1" noChangeArrowheads="1"/>
          </p:cNvSpPr>
          <p:nvPr/>
        </p:nvSpPr>
        <p:spPr bwMode="auto">
          <a:xfrm>
            <a:off x="3816932" y="9372997"/>
            <a:ext cx="2918831" cy="493316"/>
          </a:xfrm>
          <a:prstGeom prst="rect">
            <a:avLst/>
          </a:prstGeom>
          <a:noFill/>
          <a:ln w="9525">
            <a:noFill/>
            <a:miter lim="800000"/>
            <a:headEnd/>
            <a:tailEnd/>
          </a:ln>
        </p:spPr>
        <p:txBody>
          <a:bodyPr anchor="b"/>
          <a:lstStyle/>
          <a:p>
            <a:pPr algn="r" fontAlgn="base">
              <a:spcBef>
                <a:spcPct val="0"/>
              </a:spcBef>
              <a:spcAft>
                <a:spcPct val="0"/>
              </a:spcAft>
            </a:pPr>
            <a:fld id="{3C60C6EE-A345-47B7-9858-7B754AFF4029}" type="slidenum">
              <a:rPr lang="en-US" altLang="ja-JP" sz="1200">
                <a:solidFill>
                  <a:srgbClr val="000000"/>
                </a:solidFill>
                <a:latin typeface="Arial" pitchFamily="34" charset="0"/>
              </a:rPr>
              <a:pPr algn="r" fontAlgn="base">
                <a:spcBef>
                  <a:spcPct val="0"/>
                </a:spcBef>
                <a:spcAft>
                  <a:spcPct val="0"/>
                </a:spcAft>
              </a:pPr>
              <a:t>29</a:t>
            </a:fld>
            <a:endParaRPr lang="en-US" altLang="ja-JP" sz="1200">
              <a:solidFill>
                <a:srgbClr val="000000"/>
              </a:solidFill>
              <a:latin typeface="Arial" pitchFamily="34" charset="0"/>
            </a:endParaRPr>
          </a:p>
        </p:txBody>
      </p:sp>
      <p:sp>
        <p:nvSpPr>
          <p:cNvPr id="92570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25701"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kumimoji="1" lang="en-US" altLang="ja-JP" sz="1200" kern="1200" dirty="0" smtClean="0">
                <a:solidFill>
                  <a:schemeClr val="tx1"/>
                </a:solidFill>
                <a:latin typeface="+mn-lt"/>
                <a:ea typeface="+mn-ea"/>
                <a:cs typeface="+mn-cs"/>
              </a:rPr>
              <a:t>We made custom made shoes and insole for him</a:t>
            </a:r>
            <a:r>
              <a:rPr kumimoji="1" lang="en-US" altLang="ja-JP" sz="1200" kern="1200" baseline="0" dirty="0" smtClean="0">
                <a:solidFill>
                  <a:schemeClr val="tx1"/>
                </a:solidFill>
                <a:latin typeface="+mn-lt"/>
                <a:ea typeface="+mn-ea"/>
                <a:cs typeface="+mn-cs"/>
              </a:rPr>
              <a:t> to accommodate his deformity and support his leg not to bend on standing and walking..</a:t>
            </a:r>
            <a:endParaRPr kumimoji="1" lang="ja-JP" altLang="ja-JP" sz="1200" kern="1200" dirty="0" smtClean="0">
              <a:solidFill>
                <a:schemeClr val="tx1"/>
              </a:solidFill>
              <a:latin typeface="+mn-lt"/>
              <a:ea typeface="+mn-ea"/>
              <a:cs typeface="+mn-cs"/>
            </a:endParaRPr>
          </a:p>
          <a:p>
            <a:r>
              <a:rPr kumimoji="1" lang="en-US" altLang="ja-JP" sz="1200" kern="1200" dirty="0" smtClean="0">
                <a:solidFill>
                  <a:schemeClr val="tx1"/>
                </a:solidFill>
                <a:latin typeface="+mn-lt"/>
                <a:ea typeface="+mn-ea"/>
                <a:cs typeface="+mn-cs"/>
              </a:rPr>
              <a:t> </a:t>
            </a:r>
            <a:endParaRPr kumimoji="1" lang="ja-JP" altLang="ja-JP" sz="1200" kern="1200" dirty="0" smtClean="0">
              <a:solidFill>
                <a:schemeClr val="tx1"/>
              </a:solidFill>
              <a:latin typeface="+mn-lt"/>
              <a:ea typeface="+mn-ea"/>
              <a:cs typeface="+mn-cs"/>
            </a:endParaRPr>
          </a:p>
          <a:p>
            <a:endParaRPr lang="ja-JP" altLang="ja-JP"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p:spPr>
        <p:txBody>
          <a:bodyPr/>
          <a:lstStyle/>
          <a:p>
            <a:fld id="{980BDDDB-2BAE-44E2-98BA-CF421E63580D}" type="slidenum">
              <a:rPr lang="en-US" altLang="ja-JP" smtClean="0">
                <a:solidFill>
                  <a:prstClr val="black"/>
                </a:solidFill>
              </a:rPr>
              <a:pPr/>
              <a:t>30</a:t>
            </a:fld>
            <a:endParaRPr lang="en-US" altLang="ja-JP" smtClean="0">
              <a:solidFill>
                <a:prstClr val="black"/>
              </a:solidFill>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ln/>
        </p:spPr>
        <p:txBody>
          <a:bodyPr/>
          <a:lstStyle/>
          <a:p>
            <a:pPr marL="0" marR="0" indent="0" algn="l" defTabSz="914400" rtl="0" eaLnBrk="1" fontAlgn="auto" latinLnBrk="0" hangingPunct="1">
              <a:lnSpc>
                <a:spcPct val="100000"/>
              </a:lnSpc>
              <a:spcBef>
                <a:spcPct val="0"/>
              </a:spcBef>
              <a:spcAft>
                <a:spcPts val="0"/>
              </a:spcAft>
              <a:buClrTx/>
              <a:buSzTx/>
              <a:buFontTx/>
              <a:buNone/>
              <a:tabLst/>
              <a:defRPr/>
            </a:pPr>
            <a:r>
              <a:rPr kumimoji="1" lang="en-US" altLang="ja-JP" sz="1200" kern="1200" dirty="0" smtClean="0">
                <a:solidFill>
                  <a:schemeClr val="tx1"/>
                </a:solidFill>
                <a:latin typeface="+mn-lt"/>
                <a:ea typeface="+mn-ea"/>
                <a:cs typeface="+mn-cs"/>
              </a:rPr>
              <a:t>This patients is a dialyzed and complicated with PAD and gangrene, and was undertaken bypass surgery and amputation.</a:t>
            </a:r>
            <a:endParaRPr kumimoji="1" lang="ja-JP" altLang="ja-JP" sz="1200" kern="1200" dirty="0" smtClean="0">
              <a:solidFill>
                <a:schemeClr val="tx1"/>
              </a:solidFill>
              <a:latin typeface="+mn-lt"/>
              <a:ea typeface="+mn-ea"/>
              <a:cs typeface="+mn-cs"/>
            </a:endParaRPr>
          </a:p>
          <a:p>
            <a:pPr eaLnBrk="1" hangingPunct="1">
              <a:spcBef>
                <a:spcPct val="0"/>
              </a:spcBef>
            </a:pPr>
            <a:endParaRPr lang="ja-JP" altLang="ja-JP"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スライド イメージ プレースホルダ 1"/>
          <p:cNvSpPr>
            <a:spLocks noGrp="1" noRot="1" noChangeAspect="1" noTextEdit="1"/>
          </p:cNvSpPr>
          <p:nvPr>
            <p:ph type="sldImg"/>
          </p:nvPr>
        </p:nvSpPr>
        <p:spPr>
          <a:ln/>
        </p:spPr>
      </p:sp>
      <p:sp>
        <p:nvSpPr>
          <p:cNvPr id="244739" name="ノート プレースホルダ 2"/>
          <p:cNvSpPr>
            <a:spLocks noGrp="1"/>
          </p:cNvSpPr>
          <p:nvPr>
            <p:ph type="body" idx="1"/>
          </p:nvPr>
        </p:nvSpPr>
        <p:spPr>
          <a:noFill/>
          <a:ln/>
        </p:spPr>
        <p:txBody>
          <a:bodyPr/>
          <a:lstStyle/>
          <a:p>
            <a:pPr marL="0" marR="0" indent="0" algn="l" defTabSz="914400" rtl="0" eaLnBrk="1" fontAlgn="auto" latinLnBrk="0" hangingPunct="1">
              <a:lnSpc>
                <a:spcPct val="100000"/>
              </a:lnSpc>
              <a:spcBef>
                <a:spcPct val="0"/>
              </a:spcBef>
              <a:spcAft>
                <a:spcPts val="0"/>
              </a:spcAft>
              <a:buClrTx/>
              <a:buSzTx/>
              <a:buFontTx/>
              <a:buNone/>
              <a:tabLst/>
              <a:defRPr/>
            </a:pPr>
            <a:r>
              <a:rPr kumimoji="1" lang="en-US" altLang="ja-JP" sz="1200" kern="1200" dirty="0" smtClean="0">
                <a:solidFill>
                  <a:schemeClr val="tx1"/>
                </a:solidFill>
                <a:latin typeface="+mn-lt"/>
                <a:ea typeface="+mn-ea"/>
                <a:cs typeface="+mn-cs"/>
              </a:rPr>
              <a:t>This slide shows his gait on bare foot. You can see a markedly abnormal high plantar pressure at amputated foot.</a:t>
            </a:r>
            <a:endParaRPr kumimoji="1" lang="ja-JP" altLang="ja-JP" sz="1200" kern="1200" dirty="0" smtClean="0">
              <a:solidFill>
                <a:schemeClr val="tx1"/>
              </a:solidFill>
              <a:latin typeface="+mn-lt"/>
              <a:ea typeface="+mn-ea"/>
              <a:cs typeface="+mn-cs"/>
            </a:endParaRPr>
          </a:p>
          <a:p>
            <a:pPr eaLnBrk="1" hangingPunct="1">
              <a:spcBef>
                <a:spcPct val="0"/>
              </a:spcBef>
            </a:pPr>
            <a:endParaRPr lang="ja-JP" altLang="en-US" dirty="0" smtClean="0"/>
          </a:p>
        </p:txBody>
      </p:sp>
      <p:sp>
        <p:nvSpPr>
          <p:cNvPr id="244740" name="スライド番号プレースホルダ 3"/>
          <p:cNvSpPr>
            <a:spLocks noGrp="1"/>
          </p:cNvSpPr>
          <p:nvPr>
            <p:ph type="sldNum" sz="quarter" idx="5"/>
          </p:nvPr>
        </p:nvSpPr>
        <p:spPr>
          <a:noFill/>
        </p:spPr>
        <p:txBody>
          <a:bodyPr/>
          <a:lstStyle/>
          <a:p>
            <a:fld id="{9503CD45-C340-4C84-AE56-0129318D9830}" type="slidenum">
              <a:rPr lang="ja-JP" altLang="en-US" smtClean="0">
                <a:solidFill>
                  <a:prstClr val="black"/>
                </a:solidFill>
              </a:rPr>
              <a:pPr/>
              <a:t>31</a:t>
            </a:fld>
            <a:endParaRPr lang="ja-JP" altLang="en-US" smtClean="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スライド イメージ プレースホルダ 1"/>
          <p:cNvSpPr>
            <a:spLocks noGrp="1" noRot="1" noChangeAspect="1" noTextEdit="1"/>
          </p:cNvSpPr>
          <p:nvPr>
            <p:ph type="sldImg"/>
          </p:nvPr>
        </p:nvSpPr>
        <p:spPr>
          <a:ln/>
        </p:spPr>
      </p:sp>
      <p:sp>
        <p:nvSpPr>
          <p:cNvPr id="245763" name="ノート プレースホルダ 2"/>
          <p:cNvSpPr>
            <a:spLocks noGrp="1"/>
          </p:cNvSpPr>
          <p:nvPr>
            <p:ph type="body" idx="1"/>
          </p:nvPr>
        </p:nvSpPr>
        <p:spPr>
          <a:noFill/>
          <a:ln/>
        </p:spPr>
        <p:txBody>
          <a:bodyPr/>
          <a:lstStyle/>
          <a:p>
            <a:r>
              <a:rPr kumimoji="1" lang="en-US" altLang="ja-JP" sz="1200" kern="1200" dirty="0" smtClean="0">
                <a:solidFill>
                  <a:schemeClr val="tx1"/>
                </a:solidFill>
                <a:latin typeface="+mn-lt"/>
                <a:ea typeface="+mn-ea"/>
                <a:cs typeface="+mn-cs"/>
              </a:rPr>
              <a:t>Inner shoe was custom made to compensate his tissue defect and make his gait less energy expenditure and more comfortable. </a:t>
            </a:r>
            <a:endParaRPr kumimoji="1" lang="ja-JP" altLang="ja-JP" sz="1200" kern="1200" dirty="0" smtClean="0">
              <a:solidFill>
                <a:schemeClr val="tx1"/>
              </a:solidFill>
              <a:latin typeface="+mn-lt"/>
              <a:ea typeface="+mn-ea"/>
              <a:cs typeface="+mn-cs"/>
            </a:endParaRPr>
          </a:p>
          <a:p>
            <a:r>
              <a:rPr kumimoji="1" lang="en-US" altLang="ja-JP" sz="1200" kern="1200" dirty="0" smtClean="0">
                <a:solidFill>
                  <a:schemeClr val="tx1"/>
                </a:solidFill>
                <a:latin typeface="+mn-lt"/>
                <a:ea typeface="+mn-ea"/>
                <a:cs typeface="+mn-cs"/>
              </a:rPr>
              <a:t> </a:t>
            </a:r>
            <a:endParaRPr kumimoji="1" lang="ja-JP" altLang="ja-JP" sz="1200" kern="1200" dirty="0" smtClean="0">
              <a:solidFill>
                <a:schemeClr val="tx1"/>
              </a:solidFill>
              <a:latin typeface="+mn-lt"/>
              <a:ea typeface="+mn-ea"/>
              <a:cs typeface="+mn-cs"/>
            </a:endParaRPr>
          </a:p>
          <a:p>
            <a:pPr eaLnBrk="1" hangingPunct="1">
              <a:spcBef>
                <a:spcPct val="0"/>
              </a:spcBef>
            </a:pPr>
            <a:endParaRPr lang="ja-JP" altLang="en-US" dirty="0" smtClean="0"/>
          </a:p>
        </p:txBody>
      </p:sp>
      <p:sp>
        <p:nvSpPr>
          <p:cNvPr id="245764" name="スライド番号プレースホルダ 3"/>
          <p:cNvSpPr>
            <a:spLocks noGrp="1"/>
          </p:cNvSpPr>
          <p:nvPr>
            <p:ph type="sldNum" sz="quarter" idx="5"/>
          </p:nvPr>
        </p:nvSpPr>
        <p:spPr>
          <a:noFill/>
        </p:spPr>
        <p:txBody>
          <a:bodyPr/>
          <a:lstStyle/>
          <a:p>
            <a:fld id="{21914EA7-CDE0-40DC-A66E-6EAC7CD4E2DD}" type="slidenum">
              <a:rPr lang="ja-JP" altLang="en-US" smtClean="0">
                <a:solidFill>
                  <a:prstClr val="black"/>
                </a:solidFill>
              </a:rPr>
              <a:pPr/>
              <a:t>32</a:t>
            </a:fld>
            <a:endParaRPr lang="ja-JP" altLang="en-US" smtClean="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スライド イメージ プレースホルダ 1"/>
          <p:cNvSpPr>
            <a:spLocks noGrp="1" noRot="1" noChangeAspect="1" noTextEdit="1"/>
          </p:cNvSpPr>
          <p:nvPr>
            <p:ph type="sldImg"/>
          </p:nvPr>
        </p:nvSpPr>
        <p:spPr>
          <a:ln/>
        </p:spPr>
      </p:sp>
      <p:sp>
        <p:nvSpPr>
          <p:cNvPr id="246787" name="ノート プレースホルダ 2"/>
          <p:cNvSpPr>
            <a:spLocks noGrp="1"/>
          </p:cNvSpPr>
          <p:nvPr>
            <p:ph type="body" idx="1"/>
          </p:nvPr>
        </p:nvSpPr>
        <p:spPr>
          <a:noFill/>
          <a:ln/>
        </p:spPr>
        <p:txBody>
          <a:bodyPr/>
          <a:lstStyle/>
          <a:p>
            <a:pPr marL="0" marR="0" indent="0" algn="l" defTabSz="914400" rtl="0" eaLnBrk="1" fontAlgn="auto" latinLnBrk="0" hangingPunct="1">
              <a:lnSpc>
                <a:spcPct val="100000"/>
              </a:lnSpc>
              <a:spcBef>
                <a:spcPct val="0"/>
              </a:spcBef>
              <a:spcAft>
                <a:spcPts val="0"/>
              </a:spcAft>
              <a:buClrTx/>
              <a:buSzTx/>
              <a:buFontTx/>
              <a:buNone/>
              <a:tabLst/>
              <a:defRPr/>
            </a:pPr>
            <a:r>
              <a:rPr kumimoji="1" lang="en-US" altLang="ja-JP" sz="1200" kern="1200" dirty="0" smtClean="0">
                <a:solidFill>
                  <a:schemeClr val="tx1"/>
                </a:solidFill>
                <a:latin typeface="+mn-lt"/>
                <a:ea typeface="+mn-ea"/>
                <a:cs typeface="+mn-cs"/>
              </a:rPr>
              <a:t>With this orthotics, he can walk faster and more comfortably.</a:t>
            </a:r>
            <a:r>
              <a:rPr kumimoji="1" lang="en-US" altLang="ja-JP" sz="1200" kern="1200" baseline="0" dirty="0" smtClean="0">
                <a:solidFill>
                  <a:schemeClr val="tx1"/>
                </a:solidFill>
                <a:latin typeface="+mn-lt"/>
                <a:ea typeface="+mn-ea"/>
                <a:cs typeface="+mn-cs"/>
              </a:rPr>
              <a:t> Markedly elevated f</a:t>
            </a:r>
            <a:r>
              <a:rPr kumimoji="1" lang="en-US" altLang="ja-JP" sz="1200" kern="1200" dirty="0" smtClean="0">
                <a:solidFill>
                  <a:schemeClr val="tx1"/>
                </a:solidFill>
                <a:latin typeface="+mn-lt"/>
                <a:ea typeface="+mn-ea"/>
                <a:cs typeface="+mn-cs"/>
              </a:rPr>
              <a:t>oot pressure also decreased.</a:t>
            </a:r>
            <a:endParaRPr kumimoji="1" lang="ja-JP" altLang="ja-JP" sz="1200" kern="1200" dirty="0" smtClean="0">
              <a:solidFill>
                <a:schemeClr val="tx1"/>
              </a:solidFill>
              <a:latin typeface="+mn-lt"/>
              <a:ea typeface="+mn-ea"/>
              <a:cs typeface="+mn-cs"/>
            </a:endParaRPr>
          </a:p>
          <a:p>
            <a:pPr eaLnBrk="1" hangingPunct="1">
              <a:spcBef>
                <a:spcPct val="0"/>
              </a:spcBef>
            </a:pPr>
            <a:endParaRPr lang="ja-JP" altLang="en-US" dirty="0" smtClean="0"/>
          </a:p>
        </p:txBody>
      </p:sp>
      <p:sp>
        <p:nvSpPr>
          <p:cNvPr id="246788" name="スライド番号プレースホルダ 3"/>
          <p:cNvSpPr>
            <a:spLocks noGrp="1"/>
          </p:cNvSpPr>
          <p:nvPr>
            <p:ph type="sldNum" sz="quarter" idx="5"/>
          </p:nvPr>
        </p:nvSpPr>
        <p:spPr>
          <a:noFill/>
        </p:spPr>
        <p:txBody>
          <a:bodyPr/>
          <a:lstStyle/>
          <a:p>
            <a:fld id="{E0FA47C0-A8E6-4813-8724-C172CACB5AAC}" type="slidenum">
              <a:rPr lang="ja-JP" altLang="en-US" smtClean="0">
                <a:solidFill>
                  <a:prstClr val="black"/>
                </a:solidFill>
              </a:rPr>
              <a:pPr/>
              <a:t>33</a:t>
            </a:fld>
            <a:endParaRPr lang="ja-JP" altLang="en-US" smtClean="0">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スライド イメージ プレースホルダ 1"/>
          <p:cNvSpPr>
            <a:spLocks noGrp="1" noRot="1" noChangeAspect="1" noTextEdit="1"/>
          </p:cNvSpPr>
          <p:nvPr>
            <p:ph type="sldImg"/>
          </p:nvPr>
        </p:nvSpPr>
        <p:spPr>
          <a:ln/>
        </p:spPr>
      </p:sp>
      <p:sp>
        <p:nvSpPr>
          <p:cNvPr id="247811" name="ノート プレースホルダ 2"/>
          <p:cNvSpPr>
            <a:spLocks noGrp="1"/>
          </p:cNvSpPr>
          <p:nvPr>
            <p:ph type="body" idx="1"/>
          </p:nvPr>
        </p:nvSpPr>
        <p:spPr>
          <a:noFill/>
          <a:ln/>
        </p:spPr>
        <p:txBody>
          <a:bodyPr/>
          <a:lstStyle/>
          <a:p>
            <a:r>
              <a:rPr kumimoji="1" lang="en-US" altLang="ja-JP" sz="1200" kern="1200" dirty="0" smtClean="0">
                <a:solidFill>
                  <a:schemeClr val="tx1"/>
                </a:solidFill>
                <a:latin typeface="+mn-lt"/>
                <a:ea typeface="+mn-ea"/>
                <a:cs typeface="+mn-cs"/>
              </a:rPr>
              <a:t>Center of the body </a:t>
            </a:r>
            <a:r>
              <a:rPr kumimoji="1" lang="en-US" altLang="ja-JP" sz="1200" kern="1200" dirty="0" err="1" smtClean="0">
                <a:solidFill>
                  <a:schemeClr val="tx1"/>
                </a:solidFill>
                <a:latin typeface="+mn-lt"/>
                <a:ea typeface="+mn-ea"/>
                <a:cs typeface="+mn-cs"/>
              </a:rPr>
              <a:t>weigtht</a:t>
            </a:r>
            <a:r>
              <a:rPr kumimoji="1" lang="en-US" altLang="ja-JP" sz="1200" kern="1200" dirty="0" smtClean="0">
                <a:solidFill>
                  <a:schemeClr val="tx1"/>
                </a:solidFill>
                <a:latin typeface="+mn-lt"/>
                <a:ea typeface="+mn-ea"/>
                <a:cs typeface="+mn-cs"/>
              </a:rPr>
              <a:t> gravity has changed from lateral to the central portion.</a:t>
            </a:r>
            <a:endParaRPr kumimoji="1" lang="ja-JP" altLang="ja-JP" sz="1200" kern="1200" dirty="0" smtClean="0">
              <a:solidFill>
                <a:schemeClr val="tx1"/>
              </a:solidFill>
              <a:latin typeface="+mn-lt"/>
              <a:ea typeface="+mn-ea"/>
              <a:cs typeface="+mn-cs"/>
            </a:endParaRPr>
          </a:p>
          <a:p>
            <a:r>
              <a:rPr kumimoji="1" lang="en-US" altLang="ja-JP" sz="1200" kern="1200" dirty="0" smtClean="0">
                <a:solidFill>
                  <a:schemeClr val="tx1"/>
                </a:solidFill>
                <a:latin typeface="+mn-lt"/>
                <a:ea typeface="+mn-ea"/>
                <a:cs typeface="+mn-cs"/>
              </a:rPr>
              <a:t> </a:t>
            </a:r>
            <a:endParaRPr kumimoji="1" lang="ja-JP" altLang="ja-JP" sz="1200" kern="1200" dirty="0" smtClean="0">
              <a:solidFill>
                <a:schemeClr val="tx1"/>
              </a:solidFill>
              <a:latin typeface="+mn-lt"/>
              <a:ea typeface="+mn-ea"/>
              <a:cs typeface="+mn-cs"/>
            </a:endParaRPr>
          </a:p>
          <a:p>
            <a:pPr eaLnBrk="1" hangingPunct="1">
              <a:spcBef>
                <a:spcPct val="0"/>
              </a:spcBef>
            </a:pPr>
            <a:endParaRPr lang="ja-JP" altLang="en-US" dirty="0" smtClean="0"/>
          </a:p>
        </p:txBody>
      </p:sp>
      <p:sp>
        <p:nvSpPr>
          <p:cNvPr id="247812" name="スライド番号プレースホルダ 3"/>
          <p:cNvSpPr>
            <a:spLocks noGrp="1"/>
          </p:cNvSpPr>
          <p:nvPr>
            <p:ph type="sldNum" sz="quarter" idx="5"/>
          </p:nvPr>
        </p:nvSpPr>
        <p:spPr>
          <a:noFill/>
        </p:spPr>
        <p:txBody>
          <a:bodyPr/>
          <a:lstStyle/>
          <a:p>
            <a:fld id="{FFCC4D57-5E93-44E2-9E51-43171F812144}" type="slidenum">
              <a:rPr lang="ja-JP" altLang="en-US" smtClean="0">
                <a:solidFill>
                  <a:prstClr val="black"/>
                </a:solidFill>
              </a:rPr>
              <a:pPr/>
              <a:t>34</a:t>
            </a:fld>
            <a:endParaRPr lang="ja-JP" altLang="en-US" smtClean="0">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pPr fontAlgn="base">
              <a:spcBef>
                <a:spcPct val="0"/>
              </a:spcBef>
              <a:spcAft>
                <a:spcPct val="0"/>
              </a:spcAft>
            </a:pPr>
            <a:fld id="{9B036C9E-675D-43EF-838F-6AF0E13F01B3}" type="slidenum">
              <a:rPr lang="en-US" altLang="ja-JP" b="1">
                <a:solidFill>
                  <a:srgbClr val="000000"/>
                </a:solidFill>
                <a:latin typeface="Times New Roman" pitchFamily="18" charset="0"/>
              </a:rPr>
              <a:pPr fontAlgn="base">
                <a:spcBef>
                  <a:spcPct val="0"/>
                </a:spcBef>
                <a:spcAft>
                  <a:spcPct val="0"/>
                </a:spcAft>
              </a:pPr>
              <a:t>35</a:t>
            </a:fld>
            <a:endParaRPr lang="en-US" altLang="ja-JP" b="1">
              <a:solidFill>
                <a:srgbClr val="000000"/>
              </a:solidFill>
              <a:latin typeface="Times New Roman" pitchFamily="18" charset="0"/>
            </a:endParaRPr>
          </a:p>
        </p:txBody>
      </p:sp>
      <p:sp>
        <p:nvSpPr>
          <p:cNvPr id="835586" name="Rectangle 7"/>
          <p:cNvSpPr txBox="1">
            <a:spLocks noGrp="1" noChangeArrowheads="1"/>
          </p:cNvSpPr>
          <p:nvPr/>
        </p:nvSpPr>
        <p:spPr bwMode="auto">
          <a:xfrm>
            <a:off x="3816932" y="9372997"/>
            <a:ext cx="2918831" cy="493316"/>
          </a:xfrm>
          <a:prstGeom prst="rect">
            <a:avLst/>
          </a:prstGeom>
          <a:noFill/>
          <a:ln w="9525">
            <a:noFill/>
            <a:miter lim="800000"/>
            <a:headEnd/>
            <a:tailEnd/>
          </a:ln>
        </p:spPr>
        <p:txBody>
          <a:bodyPr anchor="b"/>
          <a:lstStyle/>
          <a:p>
            <a:pPr algn="r" fontAlgn="base">
              <a:spcBef>
                <a:spcPct val="0"/>
              </a:spcBef>
              <a:spcAft>
                <a:spcPct val="0"/>
              </a:spcAft>
            </a:pPr>
            <a:fld id="{C017AC48-630F-4EAE-B51A-D83185C96FC2}" type="slidenum">
              <a:rPr lang="en-US" altLang="ja-JP" sz="1200" b="1">
                <a:solidFill>
                  <a:srgbClr val="000000"/>
                </a:solidFill>
                <a:latin typeface="Times New Roman" pitchFamily="18" charset="0"/>
              </a:rPr>
              <a:pPr algn="r" fontAlgn="base">
                <a:spcBef>
                  <a:spcPct val="0"/>
                </a:spcBef>
                <a:spcAft>
                  <a:spcPct val="0"/>
                </a:spcAft>
              </a:pPr>
              <a:t>35</a:t>
            </a:fld>
            <a:endParaRPr lang="en-US" altLang="ja-JP" sz="1200" b="1">
              <a:solidFill>
                <a:srgbClr val="000000"/>
              </a:solidFill>
              <a:latin typeface="Times New Roman" pitchFamily="18" charset="0"/>
            </a:endParaRPr>
          </a:p>
        </p:txBody>
      </p:sp>
      <p:sp>
        <p:nvSpPr>
          <p:cNvPr id="835587" name="Rectangle 2"/>
          <p:cNvSpPr>
            <a:spLocks noGrp="1" noRot="1" noChangeAspect="1" noChangeArrowheads="1" noTextEdit="1"/>
          </p:cNvSpPr>
          <p:nvPr>
            <p:ph type="sldImg"/>
          </p:nvPr>
        </p:nvSpPr>
        <p:spPr>
          <a:ln/>
        </p:spPr>
      </p:sp>
      <p:sp>
        <p:nvSpPr>
          <p:cNvPr id="835588" name="Rectangle 3"/>
          <p:cNvSpPr>
            <a:spLocks noGrp="1" noChangeArrowheads="1"/>
          </p:cNvSpPr>
          <p:nvPr>
            <p:ph type="body" idx="1"/>
          </p:nvPr>
        </p:nvSpPr>
        <p:spPr/>
        <p:txBody>
          <a:bodyPr/>
          <a:lstStyle/>
          <a:p>
            <a:r>
              <a:rPr kumimoji="1" lang="en-US" altLang="ja-JP" sz="1200" kern="1200" dirty="0" smtClean="0">
                <a:solidFill>
                  <a:schemeClr val="tx1"/>
                </a:solidFill>
                <a:latin typeface="+mn-lt"/>
                <a:ea typeface="+mn-ea"/>
                <a:cs typeface="+mn-cs"/>
              </a:rPr>
              <a:t>These multidisciplinary team approach made us succeed the reduction of major amputation rate from 18% before 2000 to 5% .</a:t>
            </a:r>
            <a:endParaRPr kumimoji="1" lang="ja-JP" altLang="ja-JP" sz="1200" kern="1200" dirty="0" smtClean="0">
              <a:solidFill>
                <a:schemeClr val="tx1"/>
              </a:solidFill>
              <a:latin typeface="+mn-lt"/>
              <a:ea typeface="+mn-ea"/>
              <a:cs typeface="+mn-cs"/>
            </a:endParaRPr>
          </a:p>
          <a:p>
            <a:r>
              <a:rPr kumimoji="1" lang="en-US" altLang="ja-JP" sz="1200" kern="1200" dirty="0" smtClean="0">
                <a:solidFill>
                  <a:schemeClr val="tx1"/>
                </a:solidFill>
                <a:latin typeface="+mn-lt"/>
                <a:ea typeface="+mn-ea"/>
                <a:cs typeface="+mn-cs"/>
              </a:rPr>
              <a:t>When Dr. Michael Edmonds came to our center at 2002, he told us that we could reduce amputation rate by 50% by multidisciplinary approach. Now we have succeeded to reduce it as Dr. Edmonds predicted. These data showed the efficacy of multidisciplinary approach to compensate the role of podiatrists and </a:t>
            </a:r>
            <a:r>
              <a:rPr kumimoji="1" lang="en-US" altLang="ja-JP" sz="1200" kern="1200" dirty="0" err="1" smtClean="0">
                <a:solidFill>
                  <a:schemeClr val="tx1"/>
                </a:solidFill>
                <a:latin typeface="+mn-lt"/>
                <a:ea typeface="+mn-ea"/>
                <a:cs typeface="+mn-cs"/>
              </a:rPr>
              <a:t>orthotists</a:t>
            </a:r>
            <a:r>
              <a:rPr kumimoji="1" lang="en-US" altLang="ja-JP" sz="1200" kern="1200" dirty="0" smtClean="0">
                <a:solidFill>
                  <a:schemeClr val="tx1"/>
                </a:solidFill>
                <a:latin typeface="+mn-lt"/>
                <a:ea typeface="+mn-ea"/>
                <a:cs typeface="+mn-cs"/>
              </a:rPr>
              <a:t> in our country. And since last year our government has decided to reimburse the patient receiving preventive </a:t>
            </a:r>
            <a:r>
              <a:rPr kumimoji="1" lang="en-US" altLang="ja-JP" sz="1200" kern="1200" dirty="0" err="1" smtClean="0">
                <a:solidFill>
                  <a:schemeClr val="tx1"/>
                </a:solidFill>
                <a:latin typeface="+mn-lt"/>
                <a:ea typeface="+mn-ea"/>
                <a:cs typeface="+mn-cs"/>
              </a:rPr>
              <a:t>footcare</a:t>
            </a:r>
            <a:r>
              <a:rPr kumimoji="1" lang="en-US" altLang="ja-JP" sz="1200" kern="1200" dirty="0" smtClean="0">
                <a:solidFill>
                  <a:schemeClr val="tx1"/>
                </a:solidFill>
                <a:latin typeface="+mn-lt"/>
                <a:ea typeface="+mn-ea"/>
                <a:cs typeface="+mn-cs"/>
              </a:rPr>
              <a:t>.</a:t>
            </a:r>
            <a:endParaRPr kumimoji="1" lang="ja-JP" altLang="ja-JP" sz="1200" kern="1200" dirty="0" smtClean="0">
              <a:solidFill>
                <a:schemeClr val="tx1"/>
              </a:solidFill>
              <a:latin typeface="+mn-lt"/>
              <a:ea typeface="+mn-ea"/>
              <a:cs typeface="+mn-cs"/>
            </a:endParaRPr>
          </a:p>
          <a:p>
            <a:endParaRPr lang="ja-JP" altLang="ja-JP"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4114" name="Rectangle 7"/>
          <p:cNvSpPr txBox="1">
            <a:spLocks noGrp="1" noChangeArrowheads="1"/>
          </p:cNvSpPr>
          <p:nvPr/>
        </p:nvSpPr>
        <p:spPr bwMode="auto">
          <a:xfrm>
            <a:off x="3816353" y="9372600"/>
            <a:ext cx="2919413" cy="493713"/>
          </a:xfrm>
          <a:prstGeom prst="rect">
            <a:avLst/>
          </a:prstGeom>
          <a:noFill/>
          <a:ln w="9525">
            <a:noFill/>
            <a:miter lim="800000"/>
            <a:headEnd/>
            <a:tailEnd/>
          </a:ln>
        </p:spPr>
        <p:txBody>
          <a:bodyPr anchor="b"/>
          <a:lstStyle/>
          <a:p>
            <a:pPr algn="r" fontAlgn="base">
              <a:spcBef>
                <a:spcPct val="0"/>
              </a:spcBef>
              <a:spcAft>
                <a:spcPct val="0"/>
              </a:spcAft>
            </a:pPr>
            <a:fld id="{60B587CC-9FF7-4283-94AE-76C8BEE9893C}" type="slidenum">
              <a:rPr lang="en-US" altLang="ja-JP" sz="1200">
                <a:solidFill>
                  <a:prstClr val="black"/>
                </a:solidFill>
                <a:latin typeface="Arial" pitchFamily="34" charset="0"/>
              </a:rPr>
              <a:pPr algn="r" fontAlgn="base">
                <a:spcBef>
                  <a:spcPct val="0"/>
                </a:spcBef>
                <a:spcAft>
                  <a:spcPct val="0"/>
                </a:spcAft>
              </a:pPr>
              <a:t>36</a:t>
            </a:fld>
            <a:endParaRPr lang="en-US" altLang="ja-JP" sz="1200">
              <a:solidFill>
                <a:prstClr val="black"/>
              </a:solidFill>
              <a:latin typeface="Arial" pitchFamily="34" charset="0"/>
            </a:endParaRPr>
          </a:p>
        </p:txBody>
      </p:sp>
      <p:sp>
        <p:nvSpPr>
          <p:cNvPr id="1114115" name="Rectangle 2"/>
          <p:cNvSpPr>
            <a:spLocks noGrp="1" noRot="1" noChangeAspect="1" noChangeArrowheads="1" noTextEdit="1"/>
          </p:cNvSpPr>
          <p:nvPr>
            <p:ph type="sldImg"/>
          </p:nvPr>
        </p:nvSpPr>
        <p:spPr>
          <a:ln/>
        </p:spPr>
      </p:sp>
      <p:sp>
        <p:nvSpPr>
          <p:cNvPr id="1114116" name="Rectangle 3"/>
          <p:cNvSpPr>
            <a:spLocks noGrp="1" noChangeArrowheads="1"/>
          </p:cNvSpPr>
          <p:nvPr>
            <p:ph type="body" idx="1"/>
          </p:nvPr>
        </p:nvSpPr>
        <p:spPr>
          <a:noFill/>
          <a:ln/>
        </p:spPr>
        <p:txBody>
          <a:bodyPr/>
          <a:lstStyle/>
          <a:p>
            <a:r>
              <a:rPr kumimoji="1" lang="en-US" altLang="ja-JP" sz="1200" kern="1200" dirty="0" smtClean="0">
                <a:solidFill>
                  <a:schemeClr val="tx1"/>
                </a:solidFill>
                <a:latin typeface="+mn-lt"/>
                <a:ea typeface="+mn-ea"/>
                <a:cs typeface="+mn-cs"/>
              </a:rPr>
              <a:t>Many reports showed that diabetic foot patients had a high rate of recurrence and poor prognosis of life expectancy. Next, we surveyed long-term prognosis of diabetic foot patients who were healed completely at discharge and have been followed up in these national hospitals after discharge for more than 5 years.</a:t>
            </a:r>
            <a:endParaRPr kumimoji="1" lang="ja-JP" altLang="ja-JP" sz="1200" kern="1200" dirty="0" smtClean="0">
              <a:solidFill>
                <a:schemeClr val="tx1"/>
              </a:solidFill>
              <a:latin typeface="+mn-lt"/>
              <a:ea typeface="+mn-ea"/>
              <a:cs typeface="+mn-cs"/>
            </a:endParaRPr>
          </a:p>
          <a:p>
            <a:r>
              <a:rPr kumimoji="1" lang="en-US" altLang="ja-JP" sz="1200" kern="1200" dirty="0" smtClean="0">
                <a:solidFill>
                  <a:schemeClr val="tx1"/>
                </a:solidFill>
                <a:latin typeface="+mn-lt"/>
                <a:ea typeface="+mn-ea"/>
                <a:cs typeface="+mn-cs"/>
              </a:rPr>
              <a:t>We collected the data of 43 cases from these hospitals, of which 12 cases were amputated at discharge. 75% of these amputee had recurrence of foot ulcer and 25% were re-amputated after 7.2 years.. On the contrary, for these cases without any amputation, the recurrence rate was 48% and amputation rate was 6.6%.</a:t>
            </a:r>
            <a:endParaRPr kumimoji="1" lang="ja-JP" altLang="ja-JP" sz="1200" kern="1200" dirty="0" smtClean="0">
              <a:solidFill>
                <a:schemeClr val="tx1"/>
              </a:solidFill>
              <a:latin typeface="+mn-lt"/>
              <a:ea typeface="+mn-ea"/>
              <a:cs typeface="+mn-cs"/>
            </a:endParaRPr>
          </a:p>
          <a:p>
            <a:pPr eaLnBrk="1" hangingPunct="1"/>
            <a:endParaRPr lang="ja-JP" altLang="ja-JP" dirty="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62" name="Rectangle 7"/>
          <p:cNvSpPr txBox="1">
            <a:spLocks noGrp="1" noChangeArrowheads="1"/>
          </p:cNvSpPr>
          <p:nvPr/>
        </p:nvSpPr>
        <p:spPr bwMode="auto">
          <a:xfrm>
            <a:off x="3816353" y="9372600"/>
            <a:ext cx="2919413" cy="493713"/>
          </a:xfrm>
          <a:prstGeom prst="rect">
            <a:avLst/>
          </a:prstGeom>
          <a:noFill/>
          <a:ln w="9525">
            <a:noFill/>
            <a:miter lim="800000"/>
            <a:headEnd/>
            <a:tailEnd/>
          </a:ln>
        </p:spPr>
        <p:txBody>
          <a:bodyPr anchor="b"/>
          <a:lstStyle/>
          <a:p>
            <a:pPr algn="r" fontAlgn="base">
              <a:spcBef>
                <a:spcPct val="0"/>
              </a:spcBef>
              <a:spcAft>
                <a:spcPct val="0"/>
              </a:spcAft>
            </a:pPr>
            <a:fld id="{A5838C04-90F7-42E0-B745-CDA74178803A}" type="slidenum">
              <a:rPr lang="en-US" altLang="ja-JP" sz="1200">
                <a:solidFill>
                  <a:prstClr val="black"/>
                </a:solidFill>
                <a:latin typeface="Arial" pitchFamily="34" charset="0"/>
              </a:rPr>
              <a:pPr algn="r" fontAlgn="base">
                <a:spcBef>
                  <a:spcPct val="0"/>
                </a:spcBef>
                <a:spcAft>
                  <a:spcPct val="0"/>
                </a:spcAft>
              </a:pPr>
              <a:t>37</a:t>
            </a:fld>
            <a:endParaRPr lang="en-US" altLang="ja-JP" sz="1200">
              <a:solidFill>
                <a:prstClr val="black"/>
              </a:solidFill>
              <a:latin typeface="Arial" pitchFamily="34" charset="0"/>
            </a:endParaRPr>
          </a:p>
        </p:txBody>
      </p:sp>
      <p:sp>
        <p:nvSpPr>
          <p:cNvPr id="1116163" name="Rectangle 7"/>
          <p:cNvSpPr txBox="1">
            <a:spLocks noGrp="1" noChangeArrowheads="1"/>
          </p:cNvSpPr>
          <p:nvPr/>
        </p:nvSpPr>
        <p:spPr bwMode="auto">
          <a:xfrm>
            <a:off x="3816353" y="9372600"/>
            <a:ext cx="2919413" cy="493713"/>
          </a:xfrm>
          <a:prstGeom prst="rect">
            <a:avLst/>
          </a:prstGeom>
          <a:noFill/>
          <a:ln w="9525">
            <a:noFill/>
            <a:miter lim="800000"/>
            <a:headEnd/>
            <a:tailEnd/>
          </a:ln>
        </p:spPr>
        <p:txBody>
          <a:bodyPr anchor="b"/>
          <a:lstStyle/>
          <a:p>
            <a:pPr algn="r" fontAlgn="base">
              <a:spcBef>
                <a:spcPct val="0"/>
              </a:spcBef>
              <a:spcAft>
                <a:spcPct val="0"/>
              </a:spcAft>
            </a:pPr>
            <a:fld id="{4ED90CF3-44FF-4A17-A301-D19AAEF572F5}" type="slidenum">
              <a:rPr lang="en-US" altLang="ja-JP" sz="1200">
                <a:solidFill>
                  <a:prstClr val="black"/>
                </a:solidFill>
                <a:latin typeface="Arial" pitchFamily="34" charset="0"/>
                <a:ea typeface="HGP創英角ﾎﾟｯﾌﾟ体" pitchFamily="50" charset="-128"/>
              </a:rPr>
              <a:pPr algn="r" fontAlgn="base">
                <a:spcBef>
                  <a:spcPct val="0"/>
                </a:spcBef>
                <a:spcAft>
                  <a:spcPct val="0"/>
                </a:spcAft>
              </a:pPr>
              <a:t>37</a:t>
            </a:fld>
            <a:endParaRPr lang="en-US" altLang="ja-JP" sz="1200">
              <a:solidFill>
                <a:prstClr val="black"/>
              </a:solidFill>
              <a:latin typeface="Arial" pitchFamily="34" charset="0"/>
              <a:ea typeface="HGP創英角ﾎﾟｯﾌﾟ体" pitchFamily="50" charset="-128"/>
            </a:endParaRPr>
          </a:p>
        </p:txBody>
      </p:sp>
      <p:sp>
        <p:nvSpPr>
          <p:cNvPr id="1116164" name="Rectangle 7"/>
          <p:cNvSpPr txBox="1">
            <a:spLocks noGrp="1" noChangeArrowheads="1"/>
          </p:cNvSpPr>
          <p:nvPr/>
        </p:nvSpPr>
        <p:spPr bwMode="auto">
          <a:xfrm>
            <a:off x="3816353" y="9372600"/>
            <a:ext cx="2919413" cy="493713"/>
          </a:xfrm>
          <a:prstGeom prst="rect">
            <a:avLst/>
          </a:prstGeom>
          <a:noFill/>
          <a:ln w="9525">
            <a:noFill/>
            <a:miter lim="800000"/>
            <a:headEnd/>
            <a:tailEnd/>
          </a:ln>
        </p:spPr>
        <p:txBody>
          <a:bodyPr anchor="b"/>
          <a:lstStyle/>
          <a:p>
            <a:pPr algn="r" fontAlgn="base">
              <a:spcBef>
                <a:spcPct val="0"/>
              </a:spcBef>
              <a:spcAft>
                <a:spcPct val="0"/>
              </a:spcAft>
            </a:pPr>
            <a:fld id="{02C5ED4A-9E5C-499E-8C7B-42A609BC5817}" type="slidenum">
              <a:rPr lang="en-US" altLang="ja-JP" sz="1200">
                <a:solidFill>
                  <a:prstClr val="black"/>
                </a:solidFill>
                <a:latin typeface="Arial" pitchFamily="34" charset="0"/>
                <a:ea typeface="HGP創英角ﾎﾟｯﾌﾟ体" pitchFamily="50" charset="-128"/>
              </a:rPr>
              <a:pPr algn="r" fontAlgn="base">
                <a:spcBef>
                  <a:spcPct val="0"/>
                </a:spcBef>
                <a:spcAft>
                  <a:spcPct val="0"/>
                </a:spcAft>
              </a:pPr>
              <a:t>37</a:t>
            </a:fld>
            <a:endParaRPr lang="en-US" altLang="ja-JP" sz="1200">
              <a:solidFill>
                <a:prstClr val="black"/>
              </a:solidFill>
              <a:latin typeface="Arial" pitchFamily="34" charset="0"/>
              <a:ea typeface="HGP創英角ﾎﾟｯﾌﾟ体" pitchFamily="50" charset="-128"/>
            </a:endParaRPr>
          </a:p>
        </p:txBody>
      </p:sp>
      <p:sp>
        <p:nvSpPr>
          <p:cNvPr id="1116165" name="Rectangle 2"/>
          <p:cNvSpPr>
            <a:spLocks noGrp="1" noRot="1" noChangeAspect="1" noChangeArrowheads="1" noTextEdit="1"/>
          </p:cNvSpPr>
          <p:nvPr>
            <p:ph type="sldImg"/>
          </p:nvPr>
        </p:nvSpPr>
        <p:spPr>
          <a:ln/>
        </p:spPr>
      </p:sp>
      <p:sp>
        <p:nvSpPr>
          <p:cNvPr id="1116166" name="Rectangle 3"/>
          <p:cNvSpPr>
            <a:spLocks noGrp="1" noChangeArrowheads="1"/>
          </p:cNvSpPr>
          <p:nvPr>
            <p:ph type="body" idx="1"/>
          </p:nvPr>
        </p:nvSpPr>
        <p:spPr>
          <a:noFill/>
          <a:ln/>
        </p:spPr>
        <p:txBody>
          <a:bodyPr/>
          <a:lstStyle/>
          <a:p>
            <a:pPr marL="0" marR="0" indent="0" algn="l" defTabSz="914400" rtl="0" eaLnBrk="1" fontAlgn="auto" latinLnBrk="0" hangingPunct="1">
              <a:lnSpc>
                <a:spcPct val="100000"/>
              </a:lnSpc>
              <a:spcBef>
                <a:spcPct val="0"/>
              </a:spcBef>
              <a:spcAft>
                <a:spcPts val="0"/>
              </a:spcAft>
              <a:buClrTx/>
              <a:buSzTx/>
              <a:buFontTx/>
              <a:buNone/>
              <a:tabLst/>
              <a:defRPr/>
            </a:pPr>
            <a:r>
              <a:rPr kumimoji="1" lang="en-US" altLang="ja-JP" sz="1200" kern="1200" dirty="0" smtClean="0">
                <a:solidFill>
                  <a:schemeClr val="tx1"/>
                </a:solidFill>
                <a:latin typeface="+mn-lt"/>
                <a:ea typeface="+mn-ea"/>
                <a:cs typeface="+mn-cs"/>
              </a:rPr>
              <a:t>However, during 7.2 years after discharge, the prevalence of ischemic heart disease increased from 14 % to 33% and that of stroke from 8% to 23%.</a:t>
            </a:r>
            <a:endParaRPr kumimoji="1" lang="ja-JP" altLang="ja-JP" sz="1200" kern="1200" dirty="0" smtClean="0">
              <a:solidFill>
                <a:schemeClr val="tx1"/>
              </a:solidFill>
              <a:latin typeface="+mn-lt"/>
              <a:ea typeface="+mn-ea"/>
              <a:cs typeface="+mn-cs"/>
            </a:endParaRPr>
          </a:p>
          <a:p>
            <a:pPr eaLnBrk="1" hangingPunct="1">
              <a:spcBef>
                <a:spcPct val="0"/>
              </a:spcBef>
            </a:pPr>
            <a:endParaRPr lang="ja-JP" altLang="ja-JP"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sz="1200" kern="1200" dirty="0" smtClean="0">
                <a:solidFill>
                  <a:schemeClr val="tx1"/>
                </a:solidFill>
                <a:latin typeface="+mn-lt"/>
                <a:ea typeface="+mn-ea"/>
                <a:cs typeface="+mn-cs"/>
              </a:rPr>
              <a:t>(n=19)</a:t>
            </a:r>
          </a:p>
          <a:p>
            <a:r>
              <a:rPr kumimoji="1" lang="en-US" altLang="ja-JP" sz="1200" kern="1200" dirty="0" smtClean="0">
                <a:solidFill>
                  <a:schemeClr val="tx1"/>
                </a:solidFill>
                <a:latin typeface="+mn-lt"/>
                <a:ea typeface="+mn-ea"/>
                <a:cs typeface="+mn-cs"/>
              </a:rPr>
              <a:t>Next we examined the data of the patients who had been followed up after discharge and died in these national hospitals. 42% died because of coronary heart disease, 32% by renal failure and 5% by stroke. </a:t>
            </a:r>
            <a:endParaRPr kumimoji="1" lang="ja-JP" altLang="ja-JP" sz="1200" kern="1200" dirty="0" smtClean="0">
              <a:solidFill>
                <a:schemeClr val="tx1"/>
              </a:solidFill>
              <a:latin typeface="+mn-lt"/>
              <a:ea typeface="+mn-ea"/>
              <a:cs typeface="+mn-cs"/>
            </a:endParaRPr>
          </a:p>
          <a:p>
            <a:r>
              <a:rPr kumimoji="1" lang="en-US" altLang="ja-JP" sz="1200" kern="1200" dirty="0" smtClean="0">
                <a:solidFill>
                  <a:schemeClr val="tx1"/>
                </a:solidFill>
                <a:latin typeface="+mn-lt"/>
                <a:ea typeface="+mn-ea"/>
                <a:cs typeface="+mn-cs"/>
              </a:rPr>
              <a:t>These data indicates that we should be fully careful of CVD , especially silent asymptomatic disease as well.</a:t>
            </a:r>
            <a:endParaRPr kumimoji="1" lang="ja-JP" altLang="ja-JP" sz="1200" kern="1200" dirty="0" smtClean="0">
              <a:solidFill>
                <a:schemeClr val="tx1"/>
              </a:solidFill>
              <a:latin typeface="+mn-lt"/>
              <a:ea typeface="+mn-ea"/>
              <a:cs typeface="+mn-cs"/>
            </a:endParaRPr>
          </a:p>
          <a:p>
            <a:r>
              <a:rPr kumimoji="1" lang="en-US" altLang="ja-JP" sz="1200" kern="1200" dirty="0" smtClean="0">
                <a:solidFill>
                  <a:schemeClr val="tx1"/>
                </a:solidFill>
                <a:latin typeface="+mn-lt"/>
                <a:ea typeface="+mn-ea"/>
                <a:cs typeface="+mn-cs"/>
              </a:rPr>
              <a:t> </a:t>
            </a:r>
            <a:endParaRPr kumimoji="1" lang="ja-JP" altLang="ja-JP" sz="1200" kern="1200" dirty="0" smtClean="0">
              <a:solidFill>
                <a:schemeClr val="tx1"/>
              </a:solidFill>
              <a:latin typeface="+mn-lt"/>
              <a:ea typeface="+mn-ea"/>
              <a:cs typeface="+mn-cs"/>
            </a:endParaRPr>
          </a:p>
          <a:p>
            <a:endParaRPr kumimoji="1" lang="ja-JP" altLang="en-US" dirty="0"/>
          </a:p>
        </p:txBody>
      </p:sp>
      <p:sp>
        <p:nvSpPr>
          <p:cNvPr id="4" name="スライド番号プレースホルダ 3"/>
          <p:cNvSpPr>
            <a:spLocks noGrp="1"/>
          </p:cNvSpPr>
          <p:nvPr>
            <p:ph type="sldNum" sz="quarter" idx="10"/>
          </p:nvPr>
        </p:nvSpPr>
        <p:spPr/>
        <p:txBody>
          <a:bodyPr/>
          <a:lstStyle/>
          <a:p>
            <a:fld id="{B2010480-7340-46A8-9E8C-677776487075}" type="slidenum">
              <a:rPr lang="ja-JP" altLang="en-US">
                <a:solidFill>
                  <a:prstClr val="black"/>
                </a:solidFill>
              </a:rPr>
              <a:pPr/>
              <a:t>38</a:t>
            </a:fld>
            <a:endParaRPr lang="ja-JP" alt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And</a:t>
            </a:r>
            <a:r>
              <a:rPr kumimoji="1" lang="en-US" altLang="ja-JP" baseline="0" dirty="0" smtClean="0"/>
              <a:t> so, we asked </a:t>
            </a:r>
            <a:r>
              <a:rPr kumimoji="1" lang="en-US" altLang="ja-JP" baseline="0" dirty="0" err="1" smtClean="0"/>
              <a:t>cardiologisst</a:t>
            </a:r>
            <a:r>
              <a:rPr kumimoji="1" lang="en-US" altLang="ja-JP" baseline="0" dirty="0" smtClean="0"/>
              <a:t> and Brain surgeons to join our team approach for diabetic foot management.</a:t>
            </a:r>
            <a:endParaRPr kumimoji="1" lang="ja-JP" altLang="en-US" dirty="0"/>
          </a:p>
        </p:txBody>
      </p:sp>
      <p:sp>
        <p:nvSpPr>
          <p:cNvPr id="4" name="スライド番号プレースホルダ 3"/>
          <p:cNvSpPr>
            <a:spLocks noGrp="1"/>
          </p:cNvSpPr>
          <p:nvPr>
            <p:ph type="sldNum" sz="quarter" idx="10"/>
          </p:nvPr>
        </p:nvSpPr>
        <p:spPr/>
        <p:txBody>
          <a:bodyPr/>
          <a:lstStyle/>
          <a:p>
            <a:fld id="{DD90CA97-DF86-4E38-9EA4-311F43FAEC67}" type="slidenum">
              <a:rPr kumimoji="1" lang="ja-JP" altLang="en-US" smtClean="0"/>
              <a:pPr/>
              <a:t>39</a:t>
            </a:fld>
            <a:endParaRPr kumimoji="1" lang="ja-JP"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sz="1200" kern="1200" dirty="0" smtClean="0">
                <a:solidFill>
                  <a:schemeClr val="tx1"/>
                </a:solidFill>
                <a:latin typeface="+mn-lt"/>
                <a:ea typeface="+mn-ea"/>
                <a:cs typeface="+mn-cs"/>
              </a:rPr>
              <a:t>Next, I would like to introduce the diabetic foot problems in western Pacific regions. As the increase of type 2 diabetes, the number of  diabetic foot lesions and consequently amputations is increasing in WPR. However, there are very few foot care specialists such as podiatrists as well as footwear specialists like </a:t>
            </a:r>
            <a:r>
              <a:rPr kumimoji="1" lang="en-US" altLang="ja-JP" sz="1200" kern="1200" dirty="0" err="1" smtClean="0">
                <a:solidFill>
                  <a:schemeClr val="tx1"/>
                </a:solidFill>
                <a:latin typeface="+mn-lt"/>
                <a:ea typeface="+mn-ea"/>
                <a:cs typeface="+mn-cs"/>
              </a:rPr>
              <a:t>pedorthists</a:t>
            </a:r>
            <a:r>
              <a:rPr kumimoji="1" lang="en-US" altLang="ja-JP" sz="1200" kern="1200" dirty="0" smtClean="0">
                <a:solidFill>
                  <a:schemeClr val="tx1"/>
                </a:solidFill>
                <a:latin typeface="+mn-lt"/>
                <a:ea typeface="+mn-ea"/>
                <a:cs typeface="+mn-cs"/>
              </a:rPr>
              <a:t> in WPR and there is much ignorance amongst medical staff as to how to identify those at risk and treat those who develop problems.</a:t>
            </a:r>
            <a:endParaRPr kumimoji="1" lang="ja-JP" altLang="ja-JP" sz="1200" kern="1200" dirty="0" smtClean="0">
              <a:solidFill>
                <a:schemeClr val="tx1"/>
              </a:solidFill>
              <a:latin typeface="+mn-lt"/>
              <a:ea typeface="+mn-ea"/>
              <a:cs typeface="+mn-cs"/>
            </a:endParaRPr>
          </a:p>
          <a:p>
            <a:r>
              <a:rPr kumimoji="1" lang="en-US" altLang="ja-JP" sz="1200" kern="1200" dirty="0" smtClean="0">
                <a:solidFill>
                  <a:schemeClr val="tx1"/>
                </a:solidFill>
                <a:latin typeface="+mn-lt"/>
                <a:ea typeface="+mn-ea"/>
                <a:cs typeface="+mn-cs"/>
              </a:rPr>
              <a:t>Furthermore, data about diabetic foot in WPR are very rare. </a:t>
            </a:r>
            <a:endParaRPr kumimoji="1" lang="ja-JP" altLang="ja-JP" sz="1200" kern="1200" dirty="0" smtClean="0">
              <a:solidFill>
                <a:schemeClr val="tx1"/>
              </a:solidFill>
              <a:latin typeface="+mn-lt"/>
              <a:ea typeface="+mn-ea"/>
              <a:cs typeface="+mn-cs"/>
            </a:endParaRPr>
          </a:p>
          <a:p>
            <a:endParaRPr kumimoji="1" lang="ja-JP" altLang="en-US" dirty="0"/>
          </a:p>
        </p:txBody>
      </p:sp>
      <p:sp>
        <p:nvSpPr>
          <p:cNvPr id="4" name="スライド番号プレースホルダ 3"/>
          <p:cNvSpPr>
            <a:spLocks noGrp="1"/>
          </p:cNvSpPr>
          <p:nvPr>
            <p:ph type="sldNum" sz="quarter" idx="10"/>
          </p:nvPr>
        </p:nvSpPr>
        <p:spPr/>
        <p:txBody>
          <a:bodyPr/>
          <a:lstStyle/>
          <a:p>
            <a:fld id="{0B938CB8-1CB1-4D52-BE0C-F3BF24445568}" type="slidenum">
              <a:rPr lang="ja-JP" altLang="en-US">
                <a:solidFill>
                  <a:prstClr val="black"/>
                </a:solidFill>
              </a:rPr>
              <a:pPr/>
              <a:t>40</a:t>
            </a:fld>
            <a:endParaRPr lang="ja-JP" alt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sz="1200" kern="1200" dirty="0" smtClean="0">
                <a:solidFill>
                  <a:schemeClr val="tx1"/>
                </a:solidFill>
                <a:latin typeface="+mn-lt"/>
                <a:ea typeface="+mn-ea"/>
                <a:cs typeface="+mn-cs"/>
              </a:rPr>
              <a:t>I would like to introduce briefly our international collaboration with Asia Pacific</a:t>
            </a:r>
            <a:r>
              <a:rPr kumimoji="1" lang="en-US" altLang="ja-JP" sz="1200" kern="1200" baseline="0" dirty="0" smtClean="0">
                <a:solidFill>
                  <a:schemeClr val="tx1"/>
                </a:solidFill>
                <a:latin typeface="+mn-lt"/>
                <a:ea typeface="+mn-ea"/>
                <a:cs typeface="+mn-cs"/>
              </a:rPr>
              <a:t> countries shown here </a:t>
            </a:r>
            <a:r>
              <a:rPr kumimoji="1" lang="en-US" altLang="ja-JP" sz="1200" kern="1200" dirty="0" smtClean="0">
                <a:solidFill>
                  <a:schemeClr val="tx1"/>
                </a:solidFill>
                <a:latin typeface="+mn-lt"/>
                <a:ea typeface="+mn-ea"/>
                <a:cs typeface="+mn-cs"/>
              </a:rPr>
              <a:t>in </a:t>
            </a:r>
            <a:endParaRPr kumimoji="1" lang="ja-JP" altLang="ja-JP" sz="1200" kern="1200" dirty="0" smtClean="0">
              <a:solidFill>
                <a:schemeClr val="tx1"/>
              </a:solidFill>
              <a:latin typeface="+mn-lt"/>
              <a:ea typeface="+mn-ea"/>
              <a:cs typeface="+mn-cs"/>
            </a:endParaRPr>
          </a:p>
          <a:p>
            <a:r>
              <a:rPr kumimoji="1" lang="en-US" altLang="ja-JP" sz="1200" kern="1200" dirty="0" smtClean="0">
                <a:solidFill>
                  <a:schemeClr val="tx1"/>
                </a:solidFill>
                <a:latin typeface="+mn-lt"/>
                <a:ea typeface="+mn-ea"/>
                <a:cs typeface="+mn-cs"/>
              </a:rPr>
              <a:t>the field of diabetic foot management.</a:t>
            </a:r>
            <a:endParaRPr kumimoji="1" lang="ja-JP" altLang="ja-JP" sz="1200" kern="1200" dirty="0" smtClean="0">
              <a:solidFill>
                <a:schemeClr val="tx1"/>
              </a:solidFill>
              <a:latin typeface="+mn-lt"/>
              <a:ea typeface="+mn-ea"/>
              <a:cs typeface="+mn-cs"/>
            </a:endParaRPr>
          </a:p>
          <a:p>
            <a:r>
              <a:rPr kumimoji="1" lang="en-US" altLang="ja-JP" sz="1200" kern="1200" dirty="0" smtClean="0">
                <a:solidFill>
                  <a:schemeClr val="tx1"/>
                </a:solidFill>
                <a:latin typeface="+mn-lt"/>
                <a:ea typeface="+mn-ea"/>
                <a:cs typeface="+mn-cs"/>
              </a:rPr>
              <a:t>Since 2001, we have accepted the doctors from Vietnam and China for practical training of diabetic foot care. Through the discussion with them, we noticed that diabetic foot problems followed by amputation are increasing rapidly in our region. After they returned to their countries, they opened foot care clinic in their hospitals. They and</a:t>
            </a:r>
            <a:r>
              <a:rPr kumimoji="1" lang="en-US" altLang="ja-JP" sz="1200" kern="1200" baseline="0" dirty="0" smtClean="0">
                <a:solidFill>
                  <a:schemeClr val="tx1"/>
                </a:solidFill>
                <a:latin typeface="+mn-lt"/>
                <a:ea typeface="+mn-ea"/>
                <a:cs typeface="+mn-cs"/>
              </a:rPr>
              <a:t> WHO-WPRO </a:t>
            </a:r>
            <a:r>
              <a:rPr kumimoji="1" lang="en-US" altLang="ja-JP" sz="1200" kern="1200" dirty="0" smtClean="0">
                <a:solidFill>
                  <a:schemeClr val="tx1"/>
                </a:solidFill>
                <a:latin typeface="+mn-lt"/>
                <a:ea typeface="+mn-ea"/>
                <a:cs typeface="+mn-cs"/>
              </a:rPr>
              <a:t> asked us to visit and help them.</a:t>
            </a:r>
            <a:endParaRPr kumimoji="1" lang="ja-JP" altLang="ja-JP" sz="1200" kern="1200" dirty="0" smtClean="0">
              <a:solidFill>
                <a:schemeClr val="tx1"/>
              </a:solidFill>
              <a:latin typeface="+mn-lt"/>
              <a:ea typeface="+mn-ea"/>
              <a:cs typeface="+mn-cs"/>
            </a:endParaRPr>
          </a:p>
          <a:p>
            <a:r>
              <a:rPr kumimoji="1" lang="en-US" altLang="ja-JP" sz="1200" kern="1200" dirty="0" smtClean="0">
                <a:solidFill>
                  <a:schemeClr val="tx1"/>
                </a:solidFill>
                <a:latin typeface="+mn-lt"/>
                <a:ea typeface="+mn-ea"/>
                <a:cs typeface="+mn-cs"/>
              </a:rPr>
              <a:t>And so. since 2004, Our staff and I have visited several Asian countries for medical collaboration every year.</a:t>
            </a:r>
            <a:endParaRPr kumimoji="1" lang="ja-JP" altLang="ja-JP" sz="1200" kern="1200" dirty="0" smtClean="0">
              <a:solidFill>
                <a:schemeClr val="tx1"/>
              </a:solidFill>
              <a:latin typeface="+mn-lt"/>
              <a:ea typeface="+mn-ea"/>
              <a:cs typeface="+mn-cs"/>
            </a:endParaRPr>
          </a:p>
          <a:p>
            <a:endParaRPr kumimoji="1" lang="ja-JP" altLang="en-US" dirty="0"/>
          </a:p>
        </p:txBody>
      </p:sp>
      <p:sp>
        <p:nvSpPr>
          <p:cNvPr id="4" name="スライド番号プレースホルダ 3"/>
          <p:cNvSpPr>
            <a:spLocks noGrp="1"/>
          </p:cNvSpPr>
          <p:nvPr>
            <p:ph type="sldNum" sz="quarter" idx="10"/>
          </p:nvPr>
        </p:nvSpPr>
        <p:spPr/>
        <p:txBody>
          <a:bodyPr/>
          <a:lstStyle/>
          <a:p>
            <a:fld id="{0B938CB8-1CB1-4D52-BE0C-F3BF24445568}" type="slidenum">
              <a:rPr lang="ja-JP" altLang="en-US">
                <a:solidFill>
                  <a:prstClr val="black"/>
                </a:solidFill>
              </a:rPr>
              <a:pPr/>
              <a:t>41</a:t>
            </a:fld>
            <a:endParaRPr lang="ja-JP" alt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latin typeface="+mn-lt"/>
                <a:ea typeface="+mn-ea"/>
                <a:cs typeface="+mn-cs"/>
              </a:rPr>
              <a:t>Since 2006, we have invited doctors and nurses from Asia Pacific regions to hold an international meeting once a year , named Kyoto Foot Meeting, in order to discuss the diabetic problems and its complications in WPR , especially foot problems, closely collaborating with WHO.</a:t>
            </a:r>
            <a:endParaRPr kumimoji="1" lang="ja-JP" altLang="ja-JP" sz="1200" kern="1200" dirty="0" smtClean="0">
              <a:solidFill>
                <a:schemeClr val="tx1"/>
              </a:solidFill>
              <a:latin typeface="+mn-lt"/>
              <a:ea typeface="+mn-ea"/>
              <a:cs typeface="+mn-cs"/>
            </a:endParaRPr>
          </a:p>
          <a:p>
            <a:endParaRPr kumimoji="1" lang="ja-JP" altLang="en-US" dirty="0"/>
          </a:p>
        </p:txBody>
      </p:sp>
      <p:sp>
        <p:nvSpPr>
          <p:cNvPr id="4" name="スライド番号プレースホルダ 3"/>
          <p:cNvSpPr>
            <a:spLocks noGrp="1"/>
          </p:cNvSpPr>
          <p:nvPr>
            <p:ph type="sldNum" sz="quarter" idx="10"/>
          </p:nvPr>
        </p:nvSpPr>
        <p:spPr/>
        <p:txBody>
          <a:bodyPr/>
          <a:lstStyle/>
          <a:p>
            <a:fld id="{F8DEB5F7-91C0-4004-9279-047997B59F03}" type="slidenum">
              <a:rPr lang="ja-JP" altLang="en-US" smtClean="0">
                <a:solidFill>
                  <a:prstClr val="black"/>
                </a:solidFill>
              </a:rPr>
              <a:pPr/>
              <a:t>42</a:t>
            </a:fld>
            <a:endParaRPr lang="ja-JP" alt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latin typeface="+mn-lt"/>
                <a:ea typeface="+mn-ea"/>
                <a:cs typeface="+mn-cs"/>
              </a:rPr>
              <a:t>In 2008 and 2012, we held a practical training course of diabetic foot management for young doctors from Asian countries  in our hospital.</a:t>
            </a:r>
            <a:endParaRPr kumimoji="1" lang="ja-JP" altLang="ja-JP" sz="1200" kern="1200" dirty="0" smtClean="0">
              <a:solidFill>
                <a:schemeClr val="tx1"/>
              </a:solidFill>
              <a:latin typeface="+mn-lt"/>
              <a:ea typeface="+mn-ea"/>
              <a:cs typeface="+mn-cs"/>
            </a:endParaRPr>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2F6E07F3-092A-4F78-B6F7-828EA5769576}" type="slidenum">
              <a:rPr lang="en-US" altLang="ja-JP" smtClean="0">
                <a:solidFill>
                  <a:srgbClr val="000000"/>
                </a:solidFill>
              </a:rPr>
              <a:pPr>
                <a:defRPr/>
              </a:pPr>
              <a:t>43</a:t>
            </a:fld>
            <a:endParaRPr lang="en-US" altLang="ja-JP">
              <a:solidFill>
                <a:srgbClr val="000000"/>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kumimoji="1" lang="en-US" altLang="ja-JP" sz="1200" kern="1200" dirty="0" smtClean="0">
                <a:solidFill>
                  <a:schemeClr val="tx1"/>
                </a:solidFill>
                <a:latin typeface="Times New Roman" pitchFamily="18" charset="0"/>
                <a:ea typeface="ＭＳ Ｐ明朝" pitchFamily="18" charset="-128"/>
                <a:cs typeface="+mn-cs"/>
              </a:rPr>
              <a:t>.</a:t>
            </a:r>
            <a:endParaRPr kumimoji="1" lang="ja-JP" altLang="ja-JP" sz="1200" kern="1200" dirty="0" smtClean="0">
              <a:solidFill>
                <a:schemeClr val="tx1"/>
              </a:solidFill>
              <a:latin typeface="Times New Roman" pitchFamily="18" charset="0"/>
              <a:ea typeface="ＭＳ Ｐ明朝" pitchFamily="18" charset="-128"/>
              <a:cs typeface="+mn-cs"/>
            </a:endParaRPr>
          </a:p>
          <a:p>
            <a:r>
              <a:rPr kumimoji="1" lang="en-US" altLang="ja-JP" sz="1200" kern="1200" dirty="0" smtClean="0">
                <a:solidFill>
                  <a:schemeClr val="tx1"/>
                </a:solidFill>
                <a:latin typeface="+mn-lt"/>
                <a:ea typeface="+mn-ea"/>
                <a:cs typeface="+mn-cs"/>
              </a:rPr>
              <a:t>In 2009, we invited nurses from China, Vietnam, and Mongolia for practical training of foot care, especially preventive foot care. They stayed in our hospital for one or two months. We invited a British </a:t>
            </a:r>
            <a:r>
              <a:rPr kumimoji="1" lang="en-US" altLang="ja-JP" sz="1200" kern="1200" dirty="0" err="1" smtClean="0">
                <a:solidFill>
                  <a:schemeClr val="tx1"/>
                </a:solidFill>
                <a:latin typeface="+mn-lt"/>
                <a:ea typeface="+mn-ea"/>
                <a:cs typeface="+mn-cs"/>
              </a:rPr>
              <a:t>famaous</a:t>
            </a:r>
            <a:r>
              <a:rPr kumimoji="1" lang="en-US" altLang="ja-JP" sz="1200" kern="1200" dirty="0" smtClean="0">
                <a:solidFill>
                  <a:schemeClr val="tx1"/>
                </a:solidFill>
                <a:latin typeface="+mn-lt"/>
                <a:ea typeface="+mn-ea"/>
                <a:cs typeface="+mn-cs"/>
              </a:rPr>
              <a:t> podiatrist, the late MS Ali Foster from London, UK to teach them.</a:t>
            </a:r>
            <a:endParaRPr kumimoji="1" lang="ja-JP" altLang="en-US" dirty="0"/>
          </a:p>
        </p:txBody>
      </p:sp>
      <p:sp>
        <p:nvSpPr>
          <p:cNvPr id="4" name="スライド番号プレースホルダ 3"/>
          <p:cNvSpPr>
            <a:spLocks noGrp="1"/>
          </p:cNvSpPr>
          <p:nvPr>
            <p:ph type="sldNum" sz="quarter" idx="10"/>
          </p:nvPr>
        </p:nvSpPr>
        <p:spPr/>
        <p:txBody>
          <a:bodyPr/>
          <a:lstStyle/>
          <a:p>
            <a:fld id="{48B0ACB4-A5AB-4905-BE64-211F9D654978}" type="slidenum">
              <a:rPr lang="ja-JP" altLang="en-US">
                <a:solidFill>
                  <a:prstClr val="black"/>
                </a:solidFill>
              </a:rPr>
              <a:pPr/>
              <a:t>44</a:t>
            </a:fld>
            <a:endParaRPr lang="ja-JP" alt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latin typeface="+mn-lt"/>
                <a:ea typeface="+mn-ea"/>
                <a:cs typeface="+mn-cs"/>
              </a:rPr>
              <a:t>We made up and opened our website in order to raise awareness of diabetic foot problems amongst diabetic patients and healthcare professionals in WPR.  Furthermore, we are uploading our educational materials for foot care from which anyone can download freely.</a:t>
            </a:r>
            <a:endParaRPr kumimoji="1" lang="ja-JP" altLang="ja-JP" sz="1200" kern="1200" dirty="0" smtClean="0">
              <a:solidFill>
                <a:schemeClr val="tx1"/>
              </a:solidFill>
              <a:latin typeface="+mn-lt"/>
              <a:ea typeface="+mn-ea"/>
              <a:cs typeface="+mn-cs"/>
            </a:endParaRPr>
          </a:p>
          <a:p>
            <a:endParaRPr kumimoji="1" lang="ja-JP" altLang="en-US" dirty="0"/>
          </a:p>
        </p:txBody>
      </p:sp>
      <p:sp>
        <p:nvSpPr>
          <p:cNvPr id="4" name="スライド番号プレースホルダ 3"/>
          <p:cNvSpPr>
            <a:spLocks noGrp="1"/>
          </p:cNvSpPr>
          <p:nvPr>
            <p:ph type="sldNum" sz="quarter" idx="10"/>
          </p:nvPr>
        </p:nvSpPr>
        <p:spPr/>
        <p:txBody>
          <a:bodyPr/>
          <a:lstStyle/>
          <a:p>
            <a:fld id="{BBC54983-09B6-43F9-AA1C-056860807290}" type="slidenum">
              <a:rPr lang="ja-JP" altLang="en-US" smtClean="0">
                <a:solidFill>
                  <a:prstClr val="black"/>
                </a:solidFill>
              </a:rPr>
              <a:pPr/>
              <a:t>45</a:t>
            </a:fld>
            <a:endParaRPr lang="ja-JP" altLang="en-U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sz="1200" kern="1200" dirty="0" smtClean="0">
                <a:solidFill>
                  <a:schemeClr val="tx1"/>
                </a:solidFill>
                <a:latin typeface="+mn-lt"/>
                <a:ea typeface="+mn-ea"/>
                <a:cs typeface="+mn-cs"/>
              </a:rPr>
              <a:t>On these common backgrounds in the Western Pacific Region, we launched the multinational collaborative study of diabetic foot with our Asian friends and Prof. </a:t>
            </a:r>
            <a:r>
              <a:rPr kumimoji="1" lang="en-US" altLang="ja-JP" sz="1200" kern="1200" dirty="0" err="1" smtClean="0">
                <a:solidFill>
                  <a:schemeClr val="tx1"/>
                </a:solidFill>
                <a:latin typeface="+mn-lt"/>
                <a:ea typeface="+mn-ea"/>
                <a:cs typeface="+mn-cs"/>
              </a:rPr>
              <a:t>Boulton</a:t>
            </a:r>
            <a:r>
              <a:rPr kumimoji="1" lang="en-US" altLang="ja-JP" sz="1200" kern="1200" dirty="0" smtClean="0">
                <a:solidFill>
                  <a:schemeClr val="tx1"/>
                </a:solidFill>
                <a:latin typeface="+mn-lt"/>
                <a:ea typeface="+mn-ea"/>
                <a:cs typeface="+mn-cs"/>
              </a:rPr>
              <a:t>.  The name of the study is ASIPAC foot study. We investigated the characteristics of diabetic patients with foot ulcers and their lifestyles in WPR.</a:t>
            </a:r>
            <a:endParaRPr kumimoji="1" lang="ja-JP" altLang="en-US" dirty="0"/>
          </a:p>
        </p:txBody>
      </p:sp>
      <p:sp>
        <p:nvSpPr>
          <p:cNvPr id="4" name="スライド番号プレースホルダ 3"/>
          <p:cNvSpPr>
            <a:spLocks noGrp="1"/>
          </p:cNvSpPr>
          <p:nvPr>
            <p:ph type="sldNum" sz="quarter" idx="10"/>
          </p:nvPr>
        </p:nvSpPr>
        <p:spPr/>
        <p:txBody>
          <a:bodyPr/>
          <a:lstStyle/>
          <a:p>
            <a:fld id="{2C43DF1C-2537-4149-9060-A2D3BDFF6779}" type="slidenum">
              <a:rPr lang="ja-JP" altLang="en-US" smtClean="0">
                <a:solidFill>
                  <a:prstClr val="black"/>
                </a:solidFill>
              </a:rPr>
              <a:pPr/>
              <a:t>46</a:t>
            </a:fld>
            <a:endParaRPr lang="ja-JP" altLang="en-US">
              <a:solidFill>
                <a:prstClr val="black"/>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sz="1200" kern="1200" dirty="0" smtClean="0">
                <a:solidFill>
                  <a:schemeClr val="tx1"/>
                </a:solidFill>
                <a:latin typeface="+mn-lt"/>
                <a:ea typeface="+mn-ea"/>
                <a:cs typeface="+mn-cs"/>
              </a:rPr>
              <a:t>Eight hospitals appointed as central tertiary care hospital and located in urban area in Vietnam, Thailand, Philippines, Indonesia, China, Mongolia, and Japan participated this study.</a:t>
            </a:r>
            <a:endParaRPr kumimoji="1" lang="ja-JP" altLang="en-US" dirty="0"/>
          </a:p>
        </p:txBody>
      </p:sp>
      <p:sp>
        <p:nvSpPr>
          <p:cNvPr id="4" name="スライド番号プレースホルダ 3"/>
          <p:cNvSpPr>
            <a:spLocks noGrp="1"/>
          </p:cNvSpPr>
          <p:nvPr>
            <p:ph type="sldNum" sz="quarter" idx="10"/>
          </p:nvPr>
        </p:nvSpPr>
        <p:spPr/>
        <p:txBody>
          <a:bodyPr/>
          <a:lstStyle/>
          <a:p>
            <a:fld id="{0B938CB8-1CB1-4D52-BE0C-F3BF24445568}" type="slidenum">
              <a:rPr lang="ja-JP" altLang="en-US" smtClean="0">
                <a:solidFill>
                  <a:prstClr val="black"/>
                </a:solidFill>
              </a:rPr>
              <a:pPr/>
              <a:t>47</a:t>
            </a:fld>
            <a:endParaRPr lang="ja-JP" altLang="en-U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sz="1200" kern="1200" dirty="0" smtClean="0">
                <a:solidFill>
                  <a:schemeClr val="tx1"/>
                </a:solidFill>
                <a:latin typeface="+mn-lt"/>
                <a:ea typeface="+mn-ea"/>
                <a:cs typeface="+mn-cs"/>
              </a:rPr>
              <a:t>To summarize the characteristics of diabetic foot patients in WPR, they  were much</a:t>
            </a:r>
            <a:endParaRPr kumimoji="1" lang="ja-JP" altLang="en-US" dirty="0"/>
          </a:p>
        </p:txBody>
      </p:sp>
      <p:sp>
        <p:nvSpPr>
          <p:cNvPr id="4" name="スライド番号プレースホルダ 3"/>
          <p:cNvSpPr>
            <a:spLocks noGrp="1"/>
          </p:cNvSpPr>
          <p:nvPr>
            <p:ph type="sldNum" sz="quarter" idx="10"/>
          </p:nvPr>
        </p:nvSpPr>
        <p:spPr/>
        <p:txBody>
          <a:bodyPr/>
          <a:lstStyle/>
          <a:p>
            <a:fld id="{2C43DF1C-2537-4149-9060-A2D3BDFF6779}" type="slidenum">
              <a:rPr lang="ja-JP" altLang="en-US" smtClean="0">
                <a:solidFill>
                  <a:prstClr val="black"/>
                </a:solidFill>
              </a:rPr>
              <a:pPr/>
              <a:t>48</a:t>
            </a:fld>
            <a:endParaRPr lang="ja-JP" altLang="en-US">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sz="1200" kern="1200" dirty="0" smtClean="0">
                <a:solidFill>
                  <a:schemeClr val="tx1"/>
                </a:solidFill>
                <a:latin typeface="+mn-lt"/>
                <a:ea typeface="+mn-ea"/>
                <a:cs typeface="+mn-cs"/>
              </a:rPr>
              <a:t>This slide shows bacterial profile isolated from foot ulcers. The bacterial profile varied widely between countries and surprisingly, staphylococcus infection was not most predominant in some countries. Furthermore, in some</a:t>
            </a:r>
            <a:r>
              <a:rPr kumimoji="1" lang="en-US" altLang="ja-JP" sz="1200" kern="1200" baseline="0" dirty="0" smtClean="0">
                <a:solidFill>
                  <a:schemeClr val="tx1"/>
                </a:solidFill>
                <a:latin typeface="+mn-lt"/>
                <a:ea typeface="+mn-ea"/>
                <a:cs typeface="+mn-cs"/>
              </a:rPr>
              <a:t> developing countries sometimes no bacterial </a:t>
            </a:r>
            <a:r>
              <a:rPr kumimoji="1" lang="en-US" altLang="ja-JP" sz="1200" kern="1200" baseline="0" dirty="0" err="1" smtClean="0">
                <a:solidFill>
                  <a:schemeClr val="tx1"/>
                </a:solidFill>
                <a:latin typeface="+mn-lt"/>
                <a:ea typeface="+mn-ea"/>
                <a:cs typeface="+mn-cs"/>
              </a:rPr>
              <a:t>cilture</a:t>
            </a:r>
            <a:r>
              <a:rPr kumimoji="1" lang="en-US" altLang="ja-JP" sz="1200" kern="1200" baseline="0" dirty="0" smtClean="0">
                <a:solidFill>
                  <a:schemeClr val="tx1"/>
                </a:solidFill>
                <a:latin typeface="+mn-lt"/>
                <a:ea typeface="+mn-ea"/>
                <a:cs typeface="+mn-cs"/>
              </a:rPr>
              <a:t> and Gram stain smear was done even in critically ill patients , but antibiotics were prescribed</a:t>
            </a:r>
            <a:endParaRPr kumimoji="1" lang="ja-JP" altLang="en-US" dirty="0"/>
          </a:p>
        </p:txBody>
      </p:sp>
      <p:sp>
        <p:nvSpPr>
          <p:cNvPr id="4" name="スライド番号プレースホルダ 3"/>
          <p:cNvSpPr>
            <a:spLocks noGrp="1"/>
          </p:cNvSpPr>
          <p:nvPr>
            <p:ph type="sldNum" sz="quarter" idx="10"/>
          </p:nvPr>
        </p:nvSpPr>
        <p:spPr/>
        <p:txBody>
          <a:bodyPr/>
          <a:lstStyle/>
          <a:p>
            <a:fld id="{2C43DF1C-2537-4149-9060-A2D3BDFF6779}" type="slidenum">
              <a:rPr lang="ja-JP" altLang="en-US" smtClean="0">
                <a:solidFill>
                  <a:prstClr val="black"/>
                </a:solidFill>
              </a:rPr>
              <a:pPr/>
              <a:t>49</a:t>
            </a:fld>
            <a:endParaRPr lang="ja-JP" altLang="en-US">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In the third study named ASIPAC FOOT STUDY 3, we studied the lifestyle of diabetic patients in WPR. We found in them</a:t>
            </a:r>
          </a:p>
          <a:p>
            <a:r>
              <a:rPr kumimoji="1" lang="en-US" altLang="ja-JP" dirty="0" smtClean="0"/>
              <a:t>       #   Preference of sandals or slippers</a:t>
            </a:r>
          </a:p>
          <a:p>
            <a:r>
              <a:rPr kumimoji="1" lang="en-US" altLang="ja-JP" dirty="0" smtClean="0"/>
              <a:t>       #   High prevalence of foot trauma inside the house</a:t>
            </a:r>
          </a:p>
          <a:p>
            <a:r>
              <a:rPr kumimoji="1" lang="en-US" altLang="ja-JP" dirty="0" smtClean="0"/>
              <a:t>            and while wearing sandals outside the house</a:t>
            </a:r>
          </a:p>
          <a:p>
            <a:r>
              <a:rPr kumimoji="1" lang="en-US" altLang="ja-JP" dirty="0" smtClean="0"/>
              <a:t>       #   They believe natural healing or they can treat foot </a:t>
            </a:r>
          </a:p>
          <a:p>
            <a:r>
              <a:rPr kumimoji="1" lang="en-US" altLang="ja-JP" dirty="0" smtClean="0"/>
              <a:t>            ulcer by themselves</a:t>
            </a:r>
          </a:p>
          <a:p>
            <a:r>
              <a:rPr kumimoji="1" lang="en-US" altLang="ja-JP" dirty="0" smtClean="0"/>
              <a:t>       #   They can buy antibiotics without prescription</a:t>
            </a:r>
          </a:p>
          <a:p>
            <a:r>
              <a:rPr kumimoji="1" lang="en-US" altLang="ja-JP" dirty="0" smtClean="0"/>
              <a:t>       #   Late consultation with very advanced and </a:t>
            </a:r>
          </a:p>
          <a:p>
            <a:r>
              <a:rPr kumimoji="1" lang="en-US" altLang="ja-JP" dirty="0" smtClean="0"/>
              <a:t>            complicated foot problems</a:t>
            </a:r>
          </a:p>
          <a:p>
            <a:endParaRPr kumimoji="1" lang="ja-JP" altLang="en-US" dirty="0"/>
          </a:p>
        </p:txBody>
      </p:sp>
      <p:sp>
        <p:nvSpPr>
          <p:cNvPr id="4" name="スライド番号プレースホルダ 3"/>
          <p:cNvSpPr>
            <a:spLocks noGrp="1"/>
          </p:cNvSpPr>
          <p:nvPr>
            <p:ph type="sldNum" sz="quarter" idx="10"/>
          </p:nvPr>
        </p:nvSpPr>
        <p:spPr/>
        <p:txBody>
          <a:bodyPr/>
          <a:lstStyle/>
          <a:p>
            <a:fld id="{2C43DF1C-2537-4149-9060-A2D3BDFF6779}" type="slidenum">
              <a:rPr lang="ja-JP" altLang="en-US" smtClean="0">
                <a:solidFill>
                  <a:prstClr val="black"/>
                </a:solidFill>
              </a:rPr>
              <a:pPr/>
              <a:t>50</a:t>
            </a:fld>
            <a:endParaRPr lang="ja-JP" altLang="en-US">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スライド イメージ プレースホルダ 1"/>
          <p:cNvSpPr>
            <a:spLocks noGrp="1" noRot="1" noChangeAspect="1" noTextEdit="1"/>
          </p:cNvSpPr>
          <p:nvPr>
            <p:ph type="sldImg"/>
          </p:nvPr>
        </p:nvSpPr>
        <p:spPr>
          <a:ln/>
        </p:spPr>
      </p:sp>
      <p:sp>
        <p:nvSpPr>
          <p:cNvPr id="37891" name="ノート プレースホルダ 2"/>
          <p:cNvSpPr>
            <a:spLocks noGrp="1"/>
          </p:cNvSpPr>
          <p:nvPr>
            <p:ph type="body" idx="1"/>
          </p:nvPr>
        </p:nvSpPr>
        <p:spPr>
          <a:noFill/>
          <a:ln/>
        </p:spPr>
        <p:txBody>
          <a:bodyPr/>
          <a:lstStyle/>
          <a:p>
            <a:r>
              <a:rPr kumimoji="1" lang="en-US" altLang="ja-JP" sz="1200" kern="1200" dirty="0" smtClean="0">
                <a:solidFill>
                  <a:schemeClr val="tx1"/>
                </a:solidFill>
                <a:latin typeface="+mn-lt"/>
                <a:ea typeface="+mn-ea"/>
                <a:cs typeface="+mn-cs"/>
              </a:rPr>
              <a:t>In order to reduce amputation and improve the patient’s QOL and ADL, we launched the diabetic </a:t>
            </a:r>
            <a:r>
              <a:rPr kumimoji="1" lang="en-US" altLang="ja-JP" sz="1200" kern="1200" dirty="0" err="1" smtClean="0">
                <a:solidFill>
                  <a:schemeClr val="tx1"/>
                </a:solidFill>
                <a:latin typeface="+mn-lt"/>
                <a:ea typeface="+mn-ea"/>
                <a:cs typeface="+mn-cs"/>
              </a:rPr>
              <a:t>footcare</a:t>
            </a:r>
            <a:r>
              <a:rPr kumimoji="1" lang="en-US" altLang="ja-JP" sz="1200" kern="1200" dirty="0" smtClean="0">
                <a:solidFill>
                  <a:schemeClr val="tx1"/>
                </a:solidFill>
                <a:latin typeface="+mn-lt"/>
                <a:ea typeface="+mn-ea"/>
                <a:cs typeface="+mn-cs"/>
              </a:rPr>
              <a:t> project as one of the main project in IDF-WPR, closely collaborating with WHO.</a:t>
            </a:r>
            <a:endParaRPr lang="ja-JP" altLang="en-US" dirty="0" smtClean="0"/>
          </a:p>
        </p:txBody>
      </p:sp>
      <p:sp>
        <p:nvSpPr>
          <p:cNvPr id="37892" name="スライド番号プレースホルダ 3"/>
          <p:cNvSpPr>
            <a:spLocks noGrp="1"/>
          </p:cNvSpPr>
          <p:nvPr>
            <p:ph type="sldNum" sz="quarter" idx="5"/>
          </p:nvPr>
        </p:nvSpPr>
        <p:spPr>
          <a:noFill/>
        </p:spPr>
        <p:txBody>
          <a:bodyPr/>
          <a:lstStyle/>
          <a:p>
            <a:fld id="{D50EA160-483E-43F4-954C-423E57B18273}" type="slidenum">
              <a:rPr lang="en-US" altLang="ja-JP" smtClean="0">
                <a:solidFill>
                  <a:srgbClr val="000000"/>
                </a:solidFill>
              </a:rPr>
              <a:pPr/>
              <a:t>51</a:t>
            </a:fld>
            <a:endParaRPr lang="en-US" altLang="ja-JP" smtClean="0">
              <a:solidFill>
                <a:srgbClr val="000000"/>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0098" name="スライド イメージ プレースホルダ 1"/>
          <p:cNvSpPr>
            <a:spLocks noGrp="1" noRot="1" noChangeAspect="1" noTextEdit="1"/>
          </p:cNvSpPr>
          <p:nvPr>
            <p:ph type="sldImg"/>
          </p:nvPr>
        </p:nvSpPr>
        <p:spPr bwMode="auto">
          <a:noFill/>
          <a:ln>
            <a:solidFill>
              <a:srgbClr val="000000"/>
            </a:solidFill>
            <a:miter lim="800000"/>
            <a:headEnd/>
            <a:tailEnd/>
          </a:ln>
        </p:spPr>
      </p:sp>
      <p:sp>
        <p:nvSpPr>
          <p:cNvPr id="900099" name="ノート プレースホルダ 2"/>
          <p:cNvSpPr>
            <a:spLocks noGrp="1"/>
          </p:cNvSpPr>
          <p:nvPr>
            <p:ph type="body" idx="1"/>
          </p:nvPr>
        </p:nvSpPr>
        <p:spPr bwMode="auto">
          <a:noFill/>
        </p:spPr>
        <p:txBody>
          <a:bodyPr wrap="square" numCol="1" anchor="t" anchorCtr="0" compatLnSpc="1">
            <a:prstTxWarp prst="textNoShape">
              <a:avLst/>
            </a:prstTxWarp>
          </a:bodyPr>
          <a:lstStyle/>
          <a:p>
            <a:r>
              <a:rPr lang="en-US" altLang="ja-JP" dirty="0" smtClean="0"/>
              <a:t>For this purpose we held a training course of diabetic foot care for doctors. Seven doctors were invited from Cambodia and Indonesia in the February, this year.</a:t>
            </a:r>
            <a:endParaRPr lang="ja-JP" altLang="en-US" dirty="0" smtClean="0"/>
          </a:p>
        </p:txBody>
      </p:sp>
      <p:sp>
        <p:nvSpPr>
          <p:cNvPr id="900100" name="スライド番号プレースホルダ 3"/>
          <p:cNvSpPr txBox="1">
            <a:spLocks noGrp="1"/>
          </p:cNvSpPr>
          <p:nvPr/>
        </p:nvSpPr>
        <p:spPr bwMode="auto">
          <a:xfrm>
            <a:off x="3816932" y="9372997"/>
            <a:ext cx="2918831" cy="493316"/>
          </a:xfrm>
          <a:prstGeom prst="rect">
            <a:avLst/>
          </a:prstGeom>
          <a:noFill/>
          <a:ln w="9525">
            <a:noFill/>
            <a:miter lim="800000"/>
            <a:headEnd/>
            <a:tailEnd/>
          </a:ln>
        </p:spPr>
        <p:txBody>
          <a:bodyPr anchor="b"/>
          <a:lstStyle/>
          <a:p>
            <a:pPr algn="r" fontAlgn="base">
              <a:spcBef>
                <a:spcPct val="0"/>
              </a:spcBef>
              <a:spcAft>
                <a:spcPct val="0"/>
              </a:spcAft>
            </a:pPr>
            <a:fld id="{512FE155-EC05-46DC-AFF1-AED004556F4B}" type="slidenum">
              <a:rPr kumimoji="0" lang="en-US" altLang="ja-JP" sz="1200">
                <a:solidFill>
                  <a:srgbClr val="000000"/>
                </a:solidFill>
                <a:latin typeface="Arial" pitchFamily="34" charset="0"/>
              </a:rPr>
              <a:pPr algn="r" fontAlgn="base">
                <a:spcBef>
                  <a:spcPct val="0"/>
                </a:spcBef>
                <a:spcAft>
                  <a:spcPct val="0"/>
                </a:spcAft>
              </a:pPr>
              <a:t>52</a:t>
            </a:fld>
            <a:endParaRPr kumimoji="0" lang="en-US" altLang="ja-JP" sz="1200">
              <a:solidFill>
                <a:srgbClr val="000000"/>
              </a:solidFill>
              <a:latin typeface="Arial"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baseline="0" dirty="0" smtClean="0"/>
              <a:t>After the training course we held the 1st meeting of this IDF-WPR </a:t>
            </a:r>
            <a:r>
              <a:rPr kumimoji="1" lang="en-US" altLang="ja-JP" baseline="0" dirty="0" err="1" smtClean="0"/>
              <a:t>footcare</a:t>
            </a:r>
            <a:r>
              <a:rPr kumimoji="1" lang="en-US" altLang="ja-JP" baseline="0" dirty="0" smtClean="0"/>
              <a:t> project.</a:t>
            </a:r>
          </a:p>
        </p:txBody>
      </p:sp>
      <p:sp>
        <p:nvSpPr>
          <p:cNvPr id="4" name="スライド番号プレースホルダ 3"/>
          <p:cNvSpPr>
            <a:spLocks noGrp="1"/>
          </p:cNvSpPr>
          <p:nvPr>
            <p:ph type="sldNum" sz="quarter" idx="10"/>
          </p:nvPr>
        </p:nvSpPr>
        <p:spPr/>
        <p:txBody>
          <a:bodyPr/>
          <a:lstStyle/>
          <a:p>
            <a:fld id="{F8DEB5F7-91C0-4004-9279-047997B59F03}" type="slidenum">
              <a:rPr lang="ja-JP" altLang="en-US" smtClean="0">
                <a:solidFill>
                  <a:prstClr val="black"/>
                </a:solidFill>
              </a:rPr>
              <a:pPr/>
              <a:t>53</a:t>
            </a:fld>
            <a:endParaRPr lang="ja-JP" altLang="en-US">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sz="1200" kern="1200" dirty="0" smtClean="0">
                <a:solidFill>
                  <a:schemeClr val="tx1"/>
                </a:solidFill>
                <a:latin typeface="+mn-lt"/>
                <a:ea typeface="+mn-ea"/>
                <a:cs typeface="+mn-cs"/>
              </a:rPr>
              <a:t> </a:t>
            </a:r>
            <a:endParaRPr kumimoji="1" lang="ja-JP" altLang="ja-JP" sz="1200" kern="1200" dirty="0" smtClean="0">
              <a:solidFill>
                <a:schemeClr val="tx1"/>
              </a:solidFill>
              <a:latin typeface="+mn-lt"/>
              <a:ea typeface="+mn-ea"/>
              <a:cs typeface="+mn-cs"/>
            </a:endParaRPr>
          </a:p>
          <a:p>
            <a:r>
              <a:rPr kumimoji="1" lang="en-US" altLang="ja-JP" dirty="0" smtClean="0"/>
              <a:t>40)	In conclusion, our action plan is</a:t>
            </a:r>
          </a:p>
          <a:p>
            <a:r>
              <a:rPr kumimoji="1" lang="en-US" altLang="ja-JP" dirty="0" smtClean="0"/>
              <a:t>   We will evaluate regional characteristics of diabetic foot in WPR more precisely</a:t>
            </a:r>
          </a:p>
          <a:p>
            <a:r>
              <a:rPr kumimoji="1" lang="en-US" altLang="ja-JP" dirty="0" smtClean="0"/>
              <a:t>organize the network system (IDF-WPR recognized diabetic foot center) to support together develop regional clinical guidelines directly applicable to the regional lifestyle</a:t>
            </a:r>
          </a:p>
          <a:p>
            <a:endParaRPr kumimoji="1" lang="ja-JP" altLang="en-US" dirty="0"/>
          </a:p>
        </p:txBody>
      </p:sp>
      <p:sp>
        <p:nvSpPr>
          <p:cNvPr id="4" name="スライド番号プレースホルダ 3"/>
          <p:cNvSpPr>
            <a:spLocks noGrp="1"/>
          </p:cNvSpPr>
          <p:nvPr>
            <p:ph type="sldNum" sz="quarter" idx="10"/>
          </p:nvPr>
        </p:nvSpPr>
        <p:spPr/>
        <p:txBody>
          <a:bodyPr/>
          <a:lstStyle/>
          <a:p>
            <a:fld id="{2C43DF1C-2537-4149-9060-A2D3BDFF6779}" type="slidenum">
              <a:rPr lang="ja-JP" altLang="en-US" smtClean="0">
                <a:solidFill>
                  <a:prstClr val="black"/>
                </a:solidFill>
              </a:rPr>
              <a:pPr/>
              <a:t>54</a:t>
            </a:fld>
            <a:endParaRPr lang="ja-JP"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タイトル スライド">
    <p:spTree>
      <p:nvGrpSpPr>
        <p:cNvPr id="1" name=""/>
        <p:cNvGrpSpPr/>
        <p:nvPr/>
      </p:nvGrpSpPr>
      <p:grpSpPr>
        <a:xfrm>
          <a:off x="0" y="0"/>
          <a:ext cx="0" cy="0"/>
          <a:chOff x="0" y="0"/>
          <a:chExt cx="0" cy="0"/>
        </a:xfrm>
      </p:grpSpPr>
      <p:grpSp>
        <p:nvGrpSpPr>
          <p:cNvPr id="2" name="Group 2"/>
          <p:cNvGrpSpPr>
            <a:grpSpLocks/>
          </p:cNvGrpSpPr>
          <p:nvPr/>
        </p:nvGrpSpPr>
        <p:grpSpPr bwMode="auto">
          <a:xfrm>
            <a:off x="0" y="2247900"/>
            <a:ext cx="9144000" cy="4610100"/>
            <a:chOff x="0" y="1416"/>
            <a:chExt cx="5760" cy="2904"/>
          </a:xfrm>
        </p:grpSpPr>
        <p:sp>
          <p:nvSpPr>
            <p:cNvPr id="5" name="Freeform 3"/>
            <p:cNvSpPr>
              <a:spLocks/>
            </p:cNvSpPr>
            <p:nvPr/>
          </p:nvSpPr>
          <p:spPr bwMode="ltGray">
            <a:xfrm>
              <a:off x="0" y="3182"/>
              <a:ext cx="5760" cy="1134"/>
            </a:xfrm>
            <a:custGeom>
              <a:avLst/>
              <a:gdLst/>
              <a:ahLst/>
              <a:cxnLst>
                <a:cxn ang="0">
                  <a:pos x="4312" y="616"/>
                </a:cxn>
                <a:cxn ang="0">
                  <a:pos x="4312" y="1232"/>
                </a:cxn>
                <a:cxn ang="0">
                  <a:pos x="0" y="1232"/>
                </a:cxn>
                <a:cxn ang="0">
                  <a:pos x="0" y="0"/>
                </a:cxn>
                <a:cxn ang="0">
                  <a:pos x="147" y="48"/>
                </a:cxn>
                <a:cxn ang="0">
                  <a:pos x="200" y="112"/>
                </a:cxn>
                <a:cxn ang="0">
                  <a:pos x="260" y="160"/>
                </a:cxn>
                <a:cxn ang="0">
                  <a:pos x="425" y="120"/>
                </a:cxn>
                <a:cxn ang="0">
                  <a:pos x="503" y="88"/>
                </a:cxn>
                <a:cxn ang="0">
                  <a:pos x="616" y="112"/>
                </a:cxn>
                <a:cxn ang="0">
                  <a:pos x="677" y="200"/>
                </a:cxn>
                <a:cxn ang="0">
                  <a:pos x="703" y="216"/>
                </a:cxn>
                <a:cxn ang="0">
                  <a:pos x="755" y="264"/>
                </a:cxn>
                <a:cxn ang="0">
                  <a:pos x="868" y="288"/>
                </a:cxn>
                <a:cxn ang="0">
                  <a:pos x="842" y="304"/>
                </a:cxn>
                <a:cxn ang="0">
                  <a:pos x="850" y="328"/>
                </a:cxn>
                <a:cxn ang="0">
                  <a:pos x="824" y="344"/>
                </a:cxn>
                <a:cxn ang="0">
                  <a:pos x="928" y="424"/>
                </a:cxn>
                <a:cxn ang="0">
                  <a:pos x="1015" y="392"/>
                </a:cxn>
                <a:cxn ang="0">
                  <a:pos x="1163" y="432"/>
                </a:cxn>
                <a:cxn ang="0">
                  <a:pos x="1267" y="496"/>
                </a:cxn>
                <a:cxn ang="0">
                  <a:pos x="1371" y="560"/>
                </a:cxn>
                <a:cxn ang="0">
                  <a:pos x="1449" y="568"/>
                </a:cxn>
                <a:cxn ang="0">
                  <a:pos x="1657" y="552"/>
                </a:cxn>
                <a:cxn ang="0">
                  <a:pos x="1709" y="560"/>
                </a:cxn>
                <a:cxn ang="0">
                  <a:pos x="1718" y="584"/>
                </a:cxn>
                <a:cxn ang="0">
                  <a:pos x="1779" y="608"/>
                </a:cxn>
                <a:cxn ang="0">
                  <a:pos x="1831" y="648"/>
                </a:cxn>
                <a:cxn ang="0">
                  <a:pos x="1848" y="720"/>
                </a:cxn>
                <a:cxn ang="0">
                  <a:pos x="1900" y="744"/>
                </a:cxn>
                <a:cxn ang="0">
                  <a:pos x="2039" y="792"/>
                </a:cxn>
                <a:cxn ang="0">
                  <a:pos x="2160" y="752"/>
                </a:cxn>
                <a:cxn ang="0">
                  <a:pos x="2403" y="840"/>
                </a:cxn>
                <a:cxn ang="0">
                  <a:pos x="2620" y="784"/>
                </a:cxn>
                <a:cxn ang="0">
                  <a:pos x="2698" y="728"/>
                </a:cxn>
                <a:cxn ang="0">
                  <a:pos x="2854" y="696"/>
                </a:cxn>
                <a:cxn ang="0">
                  <a:pos x="3063" y="640"/>
                </a:cxn>
                <a:cxn ang="0">
                  <a:pos x="3123" y="648"/>
                </a:cxn>
                <a:cxn ang="0">
                  <a:pos x="3149" y="672"/>
                </a:cxn>
                <a:cxn ang="0">
                  <a:pos x="3175" y="680"/>
                </a:cxn>
                <a:cxn ang="0">
                  <a:pos x="3306" y="648"/>
                </a:cxn>
                <a:cxn ang="0">
                  <a:pos x="3644" y="712"/>
                </a:cxn>
                <a:cxn ang="0">
                  <a:pos x="3687" y="808"/>
                </a:cxn>
                <a:cxn ang="0">
                  <a:pos x="3696" y="832"/>
                </a:cxn>
                <a:cxn ang="0">
                  <a:pos x="3748" y="848"/>
                </a:cxn>
                <a:cxn ang="0">
                  <a:pos x="3817" y="824"/>
                </a:cxn>
                <a:cxn ang="0">
                  <a:pos x="3843" y="728"/>
                </a:cxn>
                <a:cxn ang="0">
                  <a:pos x="3852" y="688"/>
                </a:cxn>
                <a:cxn ang="0">
                  <a:pos x="3904" y="672"/>
                </a:cxn>
                <a:cxn ang="0">
                  <a:pos x="3982" y="712"/>
                </a:cxn>
                <a:cxn ang="0">
                  <a:pos x="4000" y="760"/>
                </a:cxn>
                <a:cxn ang="0">
                  <a:pos x="4008" y="800"/>
                </a:cxn>
                <a:cxn ang="0">
                  <a:pos x="4034" y="816"/>
                </a:cxn>
                <a:cxn ang="0">
                  <a:pos x="4138" y="776"/>
                </a:cxn>
                <a:cxn ang="0">
                  <a:pos x="4225" y="704"/>
                </a:cxn>
                <a:cxn ang="0">
                  <a:pos x="4286" y="648"/>
                </a:cxn>
                <a:cxn ang="0">
                  <a:pos x="4312" y="616"/>
                </a:cxn>
              </a:cxnLst>
              <a:rect l="0" t="0" r="r" b="b"/>
              <a:pathLst>
                <a:path w="4312" h="1232">
                  <a:moveTo>
                    <a:pt x="4312" y="616"/>
                  </a:moveTo>
                  <a:lnTo>
                    <a:pt x="4312" y="1232"/>
                  </a:lnTo>
                  <a:lnTo>
                    <a:pt x="0" y="1232"/>
                  </a:lnTo>
                  <a:lnTo>
                    <a:pt x="0" y="0"/>
                  </a:lnTo>
                  <a:cubicBezTo>
                    <a:pt x="50" y="15"/>
                    <a:pt x="103" y="21"/>
                    <a:pt x="147" y="48"/>
                  </a:cubicBezTo>
                  <a:cubicBezTo>
                    <a:pt x="168" y="76"/>
                    <a:pt x="168" y="93"/>
                    <a:pt x="200" y="112"/>
                  </a:cubicBezTo>
                  <a:cubicBezTo>
                    <a:pt x="213" y="149"/>
                    <a:pt x="226" y="139"/>
                    <a:pt x="260" y="160"/>
                  </a:cubicBezTo>
                  <a:cubicBezTo>
                    <a:pt x="317" y="143"/>
                    <a:pt x="367" y="132"/>
                    <a:pt x="425" y="120"/>
                  </a:cubicBezTo>
                  <a:cubicBezTo>
                    <a:pt x="454" y="114"/>
                    <a:pt x="475" y="97"/>
                    <a:pt x="503" y="88"/>
                  </a:cubicBezTo>
                  <a:cubicBezTo>
                    <a:pt x="540" y="99"/>
                    <a:pt x="616" y="112"/>
                    <a:pt x="616" y="112"/>
                  </a:cubicBezTo>
                  <a:cubicBezTo>
                    <a:pt x="665" y="142"/>
                    <a:pt x="643" y="169"/>
                    <a:pt x="677" y="200"/>
                  </a:cubicBezTo>
                  <a:cubicBezTo>
                    <a:pt x="684" y="207"/>
                    <a:pt x="695" y="210"/>
                    <a:pt x="703" y="216"/>
                  </a:cubicBezTo>
                  <a:cubicBezTo>
                    <a:pt x="721" y="231"/>
                    <a:pt x="755" y="264"/>
                    <a:pt x="755" y="264"/>
                  </a:cubicBezTo>
                  <a:cubicBezTo>
                    <a:pt x="801" y="253"/>
                    <a:pt x="838" y="248"/>
                    <a:pt x="868" y="288"/>
                  </a:cubicBezTo>
                  <a:cubicBezTo>
                    <a:pt x="859" y="293"/>
                    <a:pt x="846" y="295"/>
                    <a:pt x="842" y="304"/>
                  </a:cubicBezTo>
                  <a:cubicBezTo>
                    <a:pt x="838" y="312"/>
                    <a:pt x="854" y="320"/>
                    <a:pt x="850" y="328"/>
                  </a:cubicBezTo>
                  <a:cubicBezTo>
                    <a:pt x="846" y="337"/>
                    <a:pt x="833" y="339"/>
                    <a:pt x="824" y="344"/>
                  </a:cubicBezTo>
                  <a:cubicBezTo>
                    <a:pt x="843" y="394"/>
                    <a:pt x="875" y="408"/>
                    <a:pt x="928" y="424"/>
                  </a:cubicBezTo>
                  <a:cubicBezTo>
                    <a:pt x="960" y="414"/>
                    <a:pt x="983" y="400"/>
                    <a:pt x="1015" y="392"/>
                  </a:cubicBezTo>
                  <a:cubicBezTo>
                    <a:pt x="1068" y="402"/>
                    <a:pt x="1107" y="423"/>
                    <a:pt x="1163" y="432"/>
                  </a:cubicBezTo>
                  <a:cubicBezTo>
                    <a:pt x="1197" y="453"/>
                    <a:pt x="1232" y="475"/>
                    <a:pt x="1267" y="496"/>
                  </a:cubicBezTo>
                  <a:cubicBezTo>
                    <a:pt x="1297" y="515"/>
                    <a:pt x="1332" y="551"/>
                    <a:pt x="1371" y="560"/>
                  </a:cubicBezTo>
                  <a:cubicBezTo>
                    <a:pt x="1396" y="566"/>
                    <a:pt x="1423" y="565"/>
                    <a:pt x="1449" y="568"/>
                  </a:cubicBezTo>
                  <a:cubicBezTo>
                    <a:pt x="1516" y="583"/>
                    <a:pt x="1592" y="572"/>
                    <a:pt x="1657" y="552"/>
                  </a:cubicBezTo>
                  <a:cubicBezTo>
                    <a:pt x="1674" y="555"/>
                    <a:pt x="1694" y="552"/>
                    <a:pt x="1709" y="560"/>
                  </a:cubicBezTo>
                  <a:cubicBezTo>
                    <a:pt x="1717" y="564"/>
                    <a:pt x="1712" y="577"/>
                    <a:pt x="1718" y="584"/>
                  </a:cubicBezTo>
                  <a:cubicBezTo>
                    <a:pt x="1733" y="601"/>
                    <a:pt x="1758" y="603"/>
                    <a:pt x="1779" y="608"/>
                  </a:cubicBezTo>
                  <a:cubicBezTo>
                    <a:pt x="1795" y="623"/>
                    <a:pt x="1817" y="632"/>
                    <a:pt x="1831" y="648"/>
                  </a:cubicBezTo>
                  <a:cubicBezTo>
                    <a:pt x="1840" y="659"/>
                    <a:pt x="1847" y="719"/>
                    <a:pt x="1848" y="720"/>
                  </a:cubicBezTo>
                  <a:cubicBezTo>
                    <a:pt x="1855" y="732"/>
                    <a:pt x="1888" y="741"/>
                    <a:pt x="1900" y="744"/>
                  </a:cubicBezTo>
                  <a:cubicBezTo>
                    <a:pt x="1953" y="758"/>
                    <a:pt x="1991" y="777"/>
                    <a:pt x="2039" y="792"/>
                  </a:cubicBezTo>
                  <a:cubicBezTo>
                    <a:pt x="2109" y="776"/>
                    <a:pt x="2103" y="770"/>
                    <a:pt x="2160" y="752"/>
                  </a:cubicBezTo>
                  <a:cubicBezTo>
                    <a:pt x="2245" y="763"/>
                    <a:pt x="2332" y="796"/>
                    <a:pt x="2403" y="840"/>
                  </a:cubicBezTo>
                  <a:cubicBezTo>
                    <a:pt x="2476" y="823"/>
                    <a:pt x="2549" y="806"/>
                    <a:pt x="2620" y="784"/>
                  </a:cubicBezTo>
                  <a:cubicBezTo>
                    <a:pt x="2653" y="774"/>
                    <a:pt x="2667" y="741"/>
                    <a:pt x="2698" y="728"/>
                  </a:cubicBezTo>
                  <a:cubicBezTo>
                    <a:pt x="2754" y="705"/>
                    <a:pt x="2795" y="702"/>
                    <a:pt x="2854" y="696"/>
                  </a:cubicBezTo>
                  <a:cubicBezTo>
                    <a:pt x="2925" y="680"/>
                    <a:pt x="2991" y="653"/>
                    <a:pt x="3063" y="640"/>
                  </a:cubicBezTo>
                  <a:cubicBezTo>
                    <a:pt x="3083" y="643"/>
                    <a:pt x="3104" y="641"/>
                    <a:pt x="3123" y="648"/>
                  </a:cubicBezTo>
                  <a:cubicBezTo>
                    <a:pt x="3135" y="652"/>
                    <a:pt x="3140" y="666"/>
                    <a:pt x="3149" y="672"/>
                  </a:cubicBezTo>
                  <a:cubicBezTo>
                    <a:pt x="3157" y="677"/>
                    <a:pt x="3167" y="677"/>
                    <a:pt x="3175" y="680"/>
                  </a:cubicBezTo>
                  <a:cubicBezTo>
                    <a:pt x="3221" y="666"/>
                    <a:pt x="3265" y="673"/>
                    <a:pt x="3306" y="648"/>
                  </a:cubicBezTo>
                  <a:cubicBezTo>
                    <a:pt x="3415" y="682"/>
                    <a:pt x="3532" y="686"/>
                    <a:pt x="3644" y="712"/>
                  </a:cubicBezTo>
                  <a:cubicBezTo>
                    <a:pt x="3666" y="742"/>
                    <a:pt x="3675" y="774"/>
                    <a:pt x="3687" y="808"/>
                  </a:cubicBezTo>
                  <a:cubicBezTo>
                    <a:pt x="3691" y="816"/>
                    <a:pt x="3687" y="829"/>
                    <a:pt x="3696" y="832"/>
                  </a:cubicBezTo>
                  <a:cubicBezTo>
                    <a:pt x="3713" y="837"/>
                    <a:pt x="3748" y="848"/>
                    <a:pt x="3748" y="848"/>
                  </a:cubicBezTo>
                  <a:cubicBezTo>
                    <a:pt x="3798" y="833"/>
                    <a:pt x="3786" y="867"/>
                    <a:pt x="3817" y="824"/>
                  </a:cubicBezTo>
                  <a:cubicBezTo>
                    <a:pt x="3806" y="780"/>
                    <a:pt x="3809" y="760"/>
                    <a:pt x="3843" y="728"/>
                  </a:cubicBezTo>
                  <a:cubicBezTo>
                    <a:pt x="3847" y="715"/>
                    <a:pt x="3841" y="698"/>
                    <a:pt x="3852" y="688"/>
                  </a:cubicBezTo>
                  <a:cubicBezTo>
                    <a:pt x="3865" y="676"/>
                    <a:pt x="3904" y="672"/>
                    <a:pt x="3904" y="672"/>
                  </a:cubicBezTo>
                  <a:cubicBezTo>
                    <a:pt x="3932" y="681"/>
                    <a:pt x="3982" y="712"/>
                    <a:pt x="3982" y="712"/>
                  </a:cubicBezTo>
                  <a:cubicBezTo>
                    <a:pt x="3988" y="728"/>
                    <a:pt x="3996" y="743"/>
                    <a:pt x="4000" y="760"/>
                  </a:cubicBezTo>
                  <a:cubicBezTo>
                    <a:pt x="4003" y="773"/>
                    <a:pt x="4001" y="788"/>
                    <a:pt x="4008" y="800"/>
                  </a:cubicBezTo>
                  <a:cubicBezTo>
                    <a:pt x="4014" y="808"/>
                    <a:pt x="4026" y="811"/>
                    <a:pt x="4034" y="816"/>
                  </a:cubicBezTo>
                  <a:cubicBezTo>
                    <a:pt x="4072" y="804"/>
                    <a:pt x="4102" y="787"/>
                    <a:pt x="4138" y="776"/>
                  </a:cubicBezTo>
                  <a:cubicBezTo>
                    <a:pt x="4172" y="730"/>
                    <a:pt x="4159" y="719"/>
                    <a:pt x="4225" y="704"/>
                  </a:cubicBezTo>
                  <a:cubicBezTo>
                    <a:pt x="4246" y="675"/>
                    <a:pt x="4265" y="677"/>
                    <a:pt x="4286" y="648"/>
                  </a:cubicBezTo>
                  <a:cubicBezTo>
                    <a:pt x="4277" y="625"/>
                    <a:pt x="4312" y="616"/>
                    <a:pt x="4312" y="616"/>
                  </a:cubicBezTo>
                  <a:close/>
                </a:path>
              </a:pathLst>
            </a:custGeom>
            <a:gradFill rotWithShape="0">
              <a:gsLst>
                <a:gs pos="0">
                  <a:schemeClr val="accent2"/>
                </a:gs>
                <a:gs pos="100000">
                  <a:schemeClr val="folHlink"/>
                </a:gs>
              </a:gsLst>
              <a:lin ang="5400000" scaled="1"/>
            </a:gradFill>
            <a:ln w="9525">
              <a:noFill/>
              <a:round/>
              <a:headEnd/>
              <a:tailEnd/>
            </a:ln>
            <a:effectLst/>
          </p:spPr>
          <p:txBody>
            <a:bodyPr wrap="none" anchor="ctr"/>
            <a:lstStyle/>
            <a:p>
              <a:pPr>
                <a:defRPr/>
              </a:pPr>
              <a:endParaRPr lang="ja-JP" altLang="en-US">
                <a:solidFill>
                  <a:srgbClr val="57472B"/>
                </a:solidFill>
              </a:endParaRPr>
            </a:p>
          </p:txBody>
        </p:sp>
        <p:grpSp>
          <p:nvGrpSpPr>
            <p:cNvPr id="3" name="Group 4"/>
            <p:cNvGrpSpPr>
              <a:grpSpLocks/>
            </p:cNvGrpSpPr>
            <p:nvPr/>
          </p:nvGrpSpPr>
          <p:grpSpPr bwMode="auto">
            <a:xfrm>
              <a:off x="4100" y="1416"/>
              <a:ext cx="1600" cy="2903"/>
              <a:chOff x="1754" y="405"/>
              <a:chExt cx="2124" cy="3627"/>
            </a:xfrm>
          </p:grpSpPr>
          <p:grpSp>
            <p:nvGrpSpPr>
              <p:cNvPr id="4" name="Group 5"/>
              <p:cNvGrpSpPr>
                <a:grpSpLocks/>
              </p:cNvGrpSpPr>
              <p:nvPr/>
            </p:nvGrpSpPr>
            <p:grpSpPr bwMode="auto">
              <a:xfrm>
                <a:off x="1928" y="405"/>
                <a:ext cx="1740" cy="1928"/>
                <a:chOff x="1928" y="405"/>
                <a:chExt cx="1740" cy="1928"/>
              </a:xfrm>
            </p:grpSpPr>
            <p:sp>
              <p:nvSpPr>
                <p:cNvPr id="23" name="Oval 6"/>
                <p:cNvSpPr>
                  <a:spLocks noChangeArrowheads="1"/>
                </p:cNvSpPr>
                <p:nvPr/>
              </p:nvSpPr>
              <p:spPr bwMode="ltGray">
                <a:xfrm>
                  <a:off x="2741" y="464"/>
                  <a:ext cx="46" cy="59"/>
                </a:xfrm>
                <a:prstGeom prst="ellipse">
                  <a:avLst/>
                </a:pr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24" name="Freeform 7"/>
                <p:cNvSpPr>
                  <a:spLocks/>
                </p:cNvSpPr>
                <p:nvPr/>
              </p:nvSpPr>
              <p:spPr bwMode="ltGray">
                <a:xfrm>
                  <a:off x="2661" y="405"/>
                  <a:ext cx="224" cy="1214"/>
                </a:xfrm>
                <a:custGeom>
                  <a:avLst/>
                  <a:gdLst/>
                  <a:ahLst/>
                  <a:cxnLst>
                    <a:cxn ang="0">
                      <a:pos x="39" y="1146"/>
                    </a:cxn>
                    <a:cxn ang="0">
                      <a:pos x="87" y="1092"/>
                    </a:cxn>
                    <a:cxn ang="0">
                      <a:pos x="99" y="0"/>
                    </a:cxn>
                    <a:cxn ang="0">
                      <a:pos x="108" y="0"/>
                    </a:cxn>
                    <a:cxn ang="0">
                      <a:pos x="138" y="1095"/>
                    </a:cxn>
                    <a:cxn ang="0">
                      <a:pos x="183" y="1146"/>
                    </a:cxn>
                    <a:cxn ang="0">
                      <a:pos x="225" y="1146"/>
                    </a:cxn>
                    <a:cxn ang="0">
                      <a:pos x="222" y="1212"/>
                    </a:cxn>
                    <a:cxn ang="0">
                      <a:pos x="0" y="1215"/>
                    </a:cxn>
                    <a:cxn ang="0">
                      <a:pos x="0" y="1149"/>
                    </a:cxn>
                    <a:cxn ang="0">
                      <a:pos x="39" y="1146"/>
                    </a:cxn>
                  </a:cxnLst>
                  <a:rect l="0" t="0" r="r" b="b"/>
                  <a:pathLst>
                    <a:path w="225" h="1215">
                      <a:moveTo>
                        <a:pt x="39" y="1146"/>
                      </a:moveTo>
                      <a:lnTo>
                        <a:pt x="87" y="1092"/>
                      </a:lnTo>
                      <a:lnTo>
                        <a:pt x="99" y="0"/>
                      </a:lnTo>
                      <a:lnTo>
                        <a:pt x="108" y="0"/>
                      </a:lnTo>
                      <a:lnTo>
                        <a:pt x="138" y="1095"/>
                      </a:lnTo>
                      <a:lnTo>
                        <a:pt x="183" y="1146"/>
                      </a:lnTo>
                      <a:lnTo>
                        <a:pt x="225" y="1146"/>
                      </a:lnTo>
                      <a:lnTo>
                        <a:pt x="222" y="1212"/>
                      </a:lnTo>
                      <a:lnTo>
                        <a:pt x="0" y="1215"/>
                      </a:lnTo>
                      <a:lnTo>
                        <a:pt x="0" y="1149"/>
                      </a:lnTo>
                      <a:lnTo>
                        <a:pt x="39" y="1146"/>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25" name="Oval 8"/>
                <p:cNvSpPr>
                  <a:spLocks noChangeArrowheads="1"/>
                </p:cNvSpPr>
                <p:nvPr/>
              </p:nvSpPr>
              <p:spPr bwMode="ltGray">
                <a:xfrm>
                  <a:off x="2741" y="539"/>
                  <a:ext cx="46" cy="59"/>
                </a:xfrm>
                <a:prstGeom prst="ellipse">
                  <a:avLst/>
                </a:pr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26" name="Oval 9"/>
                <p:cNvSpPr>
                  <a:spLocks noChangeArrowheads="1"/>
                </p:cNvSpPr>
                <p:nvPr/>
              </p:nvSpPr>
              <p:spPr bwMode="ltGray">
                <a:xfrm>
                  <a:off x="2728" y="804"/>
                  <a:ext cx="89" cy="46"/>
                </a:xfrm>
                <a:prstGeom prst="ellipse">
                  <a:avLst/>
                </a:pr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27" name="Oval 10"/>
                <p:cNvSpPr>
                  <a:spLocks noChangeArrowheads="1"/>
                </p:cNvSpPr>
                <p:nvPr/>
              </p:nvSpPr>
              <p:spPr bwMode="ltGray">
                <a:xfrm>
                  <a:off x="2728" y="870"/>
                  <a:ext cx="89" cy="47"/>
                </a:xfrm>
                <a:prstGeom prst="ellipse">
                  <a:avLst/>
                </a:pr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28" name="Oval 11"/>
                <p:cNvSpPr>
                  <a:spLocks noChangeArrowheads="1"/>
                </p:cNvSpPr>
                <p:nvPr/>
              </p:nvSpPr>
              <p:spPr bwMode="ltGray">
                <a:xfrm>
                  <a:off x="2728" y="936"/>
                  <a:ext cx="89" cy="47"/>
                </a:xfrm>
                <a:prstGeom prst="ellipse">
                  <a:avLst/>
                </a:pr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29" name="Oval 12"/>
                <p:cNvSpPr>
                  <a:spLocks noChangeArrowheads="1"/>
                </p:cNvSpPr>
                <p:nvPr/>
              </p:nvSpPr>
              <p:spPr bwMode="ltGray">
                <a:xfrm>
                  <a:off x="2728" y="1002"/>
                  <a:ext cx="89" cy="46"/>
                </a:xfrm>
                <a:prstGeom prst="ellipse">
                  <a:avLst/>
                </a:pr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30" name="Oval 13"/>
                <p:cNvSpPr>
                  <a:spLocks noChangeArrowheads="1"/>
                </p:cNvSpPr>
                <p:nvPr/>
              </p:nvSpPr>
              <p:spPr bwMode="ltGray">
                <a:xfrm>
                  <a:off x="2718" y="1206"/>
                  <a:ext cx="108" cy="47"/>
                </a:xfrm>
                <a:prstGeom prst="ellipse">
                  <a:avLst/>
                </a:pr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31" name="Oval 14"/>
                <p:cNvSpPr>
                  <a:spLocks noChangeArrowheads="1"/>
                </p:cNvSpPr>
                <p:nvPr/>
              </p:nvSpPr>
              <p:spPr bwMode="ltGray">
                <a:xfrm>
                  <a:off x="2722" y="1139"/>
                  <a:ext cx="100" cy="46"/>
                </a:xfrm>
                <a:prstGeom prst="ellipse">
                  <a:avLst/>
                </a:pr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32" name="Oval 15"/>
                <p:cNvSpPr>
                  <a:spLocks noChangeArrowheads="1"/>
                </p:cNvSpPr>
                <p:nvPr/>
              </p:nvSpPr>
              <p:spPr bwMode="ltGray">
                <a:xfrm>
                  <a:off x="2722" y="1069"/>
                  <a:ext cx="98" cy="45"/>
                </a:xfrm>
                <a:prstGeom prst="ellipse">
                  <a:avLst/>
                </a:pr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33" name="Oval 16"/>
                <p:cNvSpPr>
                  <a:spLocks noChangeArrowheads="1"/>
                </p:cNvSpPr>
                <p:nvPr/>
              </p:nvSpPr>
              <p:spPr bwMode="ltGray">
                <a:xfrm>
                  <a:off x="2718" y="1272"/>
                  <a:ext cx="108" cy="46"/>
                </a:xfrm>
                <a:prstGeom prst="ellipse">
                  <a:avLst/>
                </a:pr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34" name="Oval 17"/>
                <p:cNvSpPr>
                  <a:spLocks noChangeArrowheads="1"/>
                </p:cNvSpPr>
                <p:nvPr/>
              </p:nvSpPr>
              <p:spPr bwMode="ltGray">
                <a:xfrm>
                  <a:off x="2714" y="1340"/>
                  <a:ext cx="114" cy="47"/>
                </a:xfrm>
                <a:prstGeom prst="ellipse">
                  <a:avLst/>
                </a:pr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35" name="Freeform 18"/>
                <p:cNvSpPr>
                  <a:spLocks/>
                </p:cNvSpPr>
                <p:nvPr/>
              </p:nvSpPr>
              <p:spPr bwMode="ltGray">
                <a:xfrm>
                  <a:off x="2697" y="1407"/>
                  <a:ext cx="153" cy="91"/>
                </a:xfrm>
                <a:custGeom>
                  <a:avLst/>
                  <a:gdLst/>
                  <a:ahLst/>
                  <a:cxnLst>
                    <a:cxn ang="0">
                      <a:pos x="69" y="93"/>
                    </a:cxn>
                    <a:cxn ang="0">
                      <a:pos x="30" y="75"/>
                    </a:cxn>
                    <a:cxn ang="0">
                      <a:pos x="12" y="48"/>
                    </a:cxn>
                    <a:cxn ang="0">
                      <a:pos x="0" y="9"/>
                    </a:cxn>
                    <a:cxn ang="0">
                      <a:pos x="24" y="30"/>
                    </a:cxn>
                    <a:cxn ang="0">
                      <a:pos x="39" y="3"/>
                    </a:cxn>
                    <a:cxn ang="0">
                      <a:pos x="60" y="27"/>
                    </a:cxn>
                    <a:cxn ang="0">
                      <a:pos x="93" y="27"/>
                    </a:cxn>
                    <a:cxn ang="0">
                      <a:pos x="114" y="0"/>
                    </a:cxn>
                    <a:cxn ang="0">
                      <a:pos x="120" y="27"/>
                    </a:cxn>
                    <a:cxn ang="0">
                      <a:pos x="153" y="9"/>
                    </a:cxn>
                    <a:cxn ang="0">
                      <a:pos x="123" y="81"/>
                    </a:cxn>
                    <a:cxn ang="0">
                      <a:pos x="69" y="93"/>
                    </a:cxn>
                  </a:cxnLst>
                  <a:rect l="0" t="0" r="r" b="b"/>
                  <a:pathLst>
                    <a:path w="153" h="93">
                      <a:moveTo>
                        <a:pt x="69" y="93"/>
                      </a:moveTo>
                      <a:lnTo>
                        <a:pt x="30" y="75"/>
                      </a:lnTo>
                      <a:lnTo>
                        <a:pt x="12" y="48"/>
                      </a:lnTo>
                      <a:lnTo>
                        <a:pt x="0" y="9"/>
                      </a:lnTo>
                      <a:lnTo>
                        <a:pt x="24" y="30"/>
                      </a:lnTo>
                      <a:lnTo>
                        <a:pt x="39" y="3"/>
                      </a:lnTo>
                      <a:lnTo>
                        <a:pt x="60" y="27"/>
                      </a:lnTo>
                      <a:lnTo>
                        <a:pt x="93" y="27"/>
                      </a:lnTo>
                      <a:lnTo>
                        <a:pt x="114" y="0"/>
                      </a:lnTo>
                      <a:lnTo>
                        <a:pt x="120" y="27"/>
                      </a:lnTo>
                      <a:lnTo>
                        <a:pt x="153" y="9"/>
                      </a:lnTo>
                      <a:lnTo>
                        <a:pt x="123" y="81"/>
                      </a:lnTo>
                      <a:lnTo>
                        <a:pt x="69" y="93"/>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36" name="Freeform 19"/>
                <p:cNvSpPr>
                  <a:spLocks/>
                </p:cNvSpPr>
                <p:nvPr/>
              </p:nvSpPr>
              <p:spPr bwMode="ltGray">
                <a:xfrm>
                  <a:off x="1928" y="1614"/>
                  <a:ext cx="1740" cy="719"/>
                </a:xfrm>
                <a:custGeom>
                  <a:avLst/>
                  <a:gdLst/>
                  <a:ahLst/>
                  <a:cxnLst>
                    <a:cxn ang="0">
                      <a:pos x="1086" y="105"/>
                    </a:cxn>
                    <a:cxn ang="0">
                      <a:pos x="1353" y="252"/>
                    </a:cxn>
                    <a:cxn ang="0">
                      <a:pos x="1521" y="303"/>
                    </a:cxn>
                    <a:cxn ang="0">
                      <a:pos x="1563" y="318"/>
                    </a:cxn>
                    <a:cxn ang="0">
                      <a:pos x="1620" y="357"/>
                    </a:cxn>
                    <a:cxn ang="0">
                      <a:pos x="1728" y="324"/>
                    </a:cxn>
                    <a:cxn ang="0">
                      <a:pos x="1719" y="351"/>
                    </a:cxn>
                    <a:cxn ang="0">
                      <a:pos x="1734" y="378"/>
                    </a:cxn>
                    <a:cxn ang="0">
                      <a:pos x="1686" y="441"/>
                    </a:cxn>
                    <a:cxn ang="0">
                      <a:pos x="1680" y="468"/>
                    </a:cxn>
                    <a:cxn ang="0">
                      <a:pos x="1650" y="480"/>
                    </a:cxn>
                    <a:cxn ang="0">
                      <a:pos x="1632" y="546"/>
                    </a:cxn>
                    <a:cxn ang="0">
                      <a:pos x="1617" y="561"/>
                    </a:cxn>
                    <a:cxn ang="0">
                      <a:pos x="1632" y="609"/>
                    </a:cxn>
                    <a:cxn ang="0">
                      <a:pos x="1614" y="585"/>
                    </a:cxn>
                    <a:cxn ang="0">
                      <a:pos x="1602" y="576"/>
                    </a:cxn>
                    <a:cxn ang="0">
                      <a:pos x="1569" y="540"/>
                    </a:cxn>
                    <a:cxn ang="0">
                      <a:pos x="1458" y="582"/>
                    </a:cxn>
                    <a:cxn ang="0">
                      <a:pos x="1416" y="618"/>
                    </a:cxn>
                    <a:cxn ang="0">
                      <a:pos x="1377" y="603"/>
                    </a:cxn>
                    <a:cxn ang="0">
                      <a:pos x="1353" y="624"/>
                    </a:cxn>
                    <a:cxn ang="0">
                      <a:pos x="1317" y="615"/>
                    </a:cxn>
                    <a:cxn ang="0">
                      <a:pos x="1263" y="615"/>
                    </a:cxn>
                    <a:cxn ang="0">
                      <a:pos x="1245" y="651"/>
                    </a:cxn>
                    <a:cxn ang="0">
                      <a:pos x="1188" y="693"/>
                    </a:cxn>
                    <a:cxn ang="0">
                      <a:pos x="504" y="717"/>
                    </a:cxn>
                    <a:cxn ang="0">
                      <a:pos x="471" y="690"/>
                    </a:cxn>
                    <a:cxn ang="0">
                      <a:pos x="417" y="660"/>
                    </a:cxn>
                    <a:cxn ang="0">
                      <a:pos x="333" y="681"/>
                    </a:cxn>
                    <a:cxn ang="0">
                      <a:pos x="366" y="621"/>
                    </a:cxn>
                    <a:cxn ang="0">
                      <a:pos x="258" y="657"/>
                    </a:cxn>
                    <a:cxn ang="0">
                      <a:pos x="279" y="603"/>
                    </a:cxn>
                    <a:cxn ang="0">
                      <a:pos x="123" y="660"/>
                    </a:cxn>
                    <a:cxn ang="0">
                      <a:pos x="81" y="699"/>
                    </a:cxn>
                    <a:cxn ang="0">
                      <a:pos x="87" y="651"/>
                    </a:cxn>
                    <a:cxn ang="0">
                      <a:pos x="81" y="603"/>
                    </a:cxn>
                    <a:cxn ang="0">
                      <a:pos x="12" y="513"/>
                    </a:cxn>
                    <a:cxn ang="0">
                      <a:pos x="87" y="474"/>
                    </a:cxn>
                    <a:cxn ang="0">
                      <a:pos x="144" y="414"/>
                    </a:cxn>
                    <a:cxn ang="0">
                      <a:pos x="252" y="378"/>
                    </a:cxn>
                    <a:cxn ang="0">
                      <a:pos x="258" y="318"/>
                    </a:cxn>
                    <a:cxn ang="0">
                      <a:pos x="306" y="348"/>
                    </a:cxn>
                    <a:cxn ang="0">
                      <a:pos x="360" y="300"/>
                    </a:cxn>
                    <a:cxn ang="0">
                      <a:pos x="393" y="297"/>
                    </a:cxn>
                    <a:cxn ang="0">
                      <a:pos x="723" y="3"/>
                    </a:cxn>
                  </a:cxnLst>
                  <a:rect l="0" t="0" r="r" b="b"/>
                  <a:pathLst>
                    <a:path w="1740" h="720">
                      <a:moveTo>
                        <a:pt x="954" y="0"/>
                      </a:moveTo>
                      <a:lnTo>
                        <a:pt x="1086" y="105"/>
                      </a:lnTo>
                      <a:lnTo>
                        <a:pt x="1206" y="180"/>
                      </a:lnTo>
                      <a:lnTo>
                        <a:pt x="1353" y="252"/>
                      </a:lnTo>
                      <a:lnTo>
                        <a:pt x="1467" y="291"/>
                      </a:lnTo>
                      <a:lnTo>
                        <a:pt x="1521" y="303"/>
                      </a:lnTo>
                      <a:lnTo>
                        <a:pt x="1581" y="294"/>
                      </a:lnTo>
                      <a:lnTo>
                        <a:pt x="1563" y="318"/>
                      </a:lnTo>
                      <a:lnTo>
                        <a:pt x="1572" y="342"/>
                      </a:lnTo>
                      <a:lnTo>
                        <a:pt x="1620" y="357"/>
                      </a:lnTo>
                      <a:lnTo>
                        <a:pt x="1680" y="354"/>
                      </a:lnTo>
                      <a:lnTo>
                        <a:pt x="1728" y="324"/>
                      </a:lnTo>
                      <a:lnTo>
                        <a:pt x="1740" y="339"/>
                      </a:lnTo>
                      <a:lnTo>
                        <a:pt x="1719" y="351"/>
                      </a:lnTo>
                      <a:lnTo>
                        <a:pt x="1710" y="393"/>
                      </a:lnTo>
                      <a:lnTo>
                        <a:pt x="1734" y="378"/>
                      </a:lnTo>
                      <a:lnTo>
                        <a:pt x="1707" y="414"/>
                      </a:lnTo>
                      <a:lnTo>
                        <a:pt x="1686" y="441"/>
                      </a:lnTo>
                      <a:lnTo>
                        <a:pt x="1698" y="456"/>
                      </a:lnTo>
                      <a:lnTo>
                        <a:pt x="1680" y="468"/>
                      </a:lnTo>
                      <a:lnTo>
                        <a:pt x="1668" y="486"/>
                      </a:lnTo>
                      <a:lnTo>
                        <a:pt x="1650" y="480"/>
                      </a:lnTo>
                      <a:lnTo>
                        <a:pt x="1614" y="510"/>
                      </a:lnTo>
                      <a:lnTo>
                        <a:pt x="1632" y="546"/>
                      </a:lnTo>
                      <a:lnTo>
                        <a:pt x="1632" y="579"/>
                      </a:lnTo>
                      <a:lnTo>
                        <a:pt x="1617" y="561"/>
                      </a:lnTo>
                      <a:lnTo>
                        <a:pt x="1617" y="585"/>
                      </a:lnTo>
                      <a:lnTo>
                        <a:pt x="1632" y="609"/>
                      </a:lnTo>
                      <a:lnTo>
                        <a:pt x="1605" y="609"/>
                      </a:lnTo>
                      <a:lnTo>
                        <a:pt x="1614" y="585"/>
                      </a:lnTo>
                      <a:lnTo>
                        <a:pt x="1614" y="561"/>
                      </a:lnTo>
                      <a:lnTo>
                        <a:pt x="1602" y="576"/>
                      </a:lnTo>
                      <a:lnTo>
                        <a:pt x="1608" y="516"/>
                      </a:lnTo>
                      <a:lnTo>
                        <a:pt x="1569" y="540"/>
                      </a:lnTo>
                      <a:lnTo>
                        <a:pt x="1518" y="558"/>
                      </a:lnTo>
                      <a:lnTo>
                        <a:pt x="1458" y="582"/>
                      </a:lnTo>
                      <a:lnTo>
                        <a:pt x="1407" y="597"/>
                      </a:lnTo>
                      <a:lnTo>
                        <a:pt x="1416" y="618"/>
                      </a:lnTo>
                      <a:lnTo>
                        <a:pt x="1395" y="627"/>
                      </a:lnTo>
                      <a:lnTo>
                        <a:pt x="1377" y="603"/>
                      </a:lnTo>
                      <a:lnTo>
                        <a:pt x="1347" y="606"/>
                      </a:lnTo>
                      <a:lnTo>
                        <a:pt x="1353" y="624"/>
                      </a:lnTo>
                      <a:lnTo>
                        <a:pt x="1335" y="630"/>
                      </a:lnTo>
                      <a:lnTo>
                        <a:pt x="1317" y="615"/>
                      </a:lnTo>
                      <a:lnTo>
                        <a:pt x="1311" y="639"/>
                      </a:lnTo>
                      <a:lnTo>
                        <a:pt x="1263" y="615"/>
                      </a:lnTo>
                      <a:lnTo>
                        <a:pt x="1263" y="642"/>
                      </a:lnTo>
                      <a:lnTo>
                        <a:pt x="1245" y="651"/>
                      </a:lnTo>
                      <a:lnTo>
                        <a:pt x="1218" y="633"/>
                      </a:lnTo>
                      <a:lnTo>
                        <a:pt x="1188" y="693"/>
                      </a:lnTo>
                      <a:lnTo>
                        <a:pt x="1191" y="720"/>
                      </a:lnTo>
                      <a:lnTo>
                        <a:pt x="504" y="717"/>
                      </a:lnTo>
                      <a:lnTo>
                        <a:pt x="498" y="687"/>
                      </a:lnTo>
                      <a:lnTo>
                        <a:pt x="471" y="690"/>
                      </a:lnTo>
                      <a:lnTo>
                        <a:pt x="462" y="663"/>
                      </a:lnTo>
                      <a:lnTo>
                        <a:pt x="417" y="660"/>
                      </a:lnTo>
                      <a:lnTo>
                        <a:pt x="411" y="642"/>
                      </a:lnTo>
                      <a:lnTo>
                        <a:pt x="333" y="681"/>
                      </a:lnTo>
                      <a:lnTo>
                        <a:pt x="306" y="663"/>
                      </a:lnTo>
                      <a:lnTo>
                        <a:pt x="366" y="621"/>
                      </a:lnTo>
                      <a:lnTo>
                        <a:pt x="345" y="615"/>
                      </a:lnTo>
                      <a:lnTo>
                        <a:pt x="258" y="657"/>
                      </a:lnTo>
                      <a:lnTo>
                        <a:pt x="237" y="642"/>
                      </a:lnTo>
                      <a:lnTo>
                        <a:pt x="279" y="603"/>
                      </a:lnTo>
                      <a:lnTo>
                        <a:pt x="120" y="606"/>
                      </a:lnTo>
                      <a:lnTo>
                        <a:pt x="123" y="660"/>
                      </a:lnTo>
                      <a:lnTo>
                        <a:pt x="102" y="657"/>
                      </a:lnTo>
                      <a:lnTo>
                        <a:pt x="81" y="699"/>
                      </a:lnTo>
                      <a:lnTo>
                        <a:pt x="117" y="702"/>
                      </a:lnTo>
                      <a:lnTo>
                        <a:pt x="87" y="651"/>
                      </a:lnTo>
                      <a:lnTo>
                        <a:pt x="105" y="603"/>
                      </a:lnTo>
                      <a:lnTo>
                        <a:pt x="81" y="603"/>
                      </a:lnTo>
                      <a:lnTo>
                        <a:pt x="36" y="579"/>
                      </a:lnTo>
                      <a:lnTo>
                        <a:pt x="12" y="513"/>
                      </a:lnTo>
                      <a:lnTo>
                        <a:pt x="0" y="480"/>
                      </a:lnTo>
                      <a:lnTo>
                        <a:pt x="87" y="474"/>
                      </a:lnTo>
                      <a:lnTo>
                        <a:pt x="162" y="444"/>
                      </a:lnTo>
                      <a:lnTo>
                        <a:pt x="144" y="414"/>
                      </a:lnTo>
                      <a:lnTo>
                        <a:pt x="192" y="417"/>
                      </a:lnTo>
                      <a:lnTo>
                        <a:pt x="252" y="378"/>
                      </a:lnTo>
                      <a:lnTo>
                        <a:pt x="246" y="330"/>
                      </a:lnTo>
                      <a:lnTo>
                        <a:pt x="258" y="318"/>
                      </a:lnTo>
                      <a:lnTo>
                        <a:pt x="270" y="342"/>
                      </a:lnTo>
                      <a:lnTo>
                        <a:pt x="306" y="348"/>
                      </a:lnTo>
                      <a:lnTo>
                        <a:pt x="372" y="312"/>
                      </a:lnTo>
                      <a:lnTo>
                        <a:pt x="360" y="300"/>
                      </a:lnTo>
                      <a:lnTo>
                        <a:pt x="363" y="285"/>
                      </a:lnTo>
                      <a:lnTo>
                        <a:pt x="393" y="297"/>
                      </a:lnTo>
                      <a:lnTo>
                        <a:pt x="597" y="135"/>
                      </a:lnTo>
                      <a:lnTo>
                        <a:pt x="723" y="3"/>
                      </a:lnTo>
                      <a:lnTo>
                        <a:pt x="954" y="0"/>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grpSp>
          <p:sp>
            <p:nvSpPr>
              <p:cNvPr id="8" name="Freeform 20"/>
              <p:cNvSpPr>
                <a:spLocks/>
              </p:cNvSpPr>
              <p:nvPr/>
            </p:nvSpPr>
            <p:spPr bwMode="ltGray">
              <a:xfrm flipH="1">
                <a:off x="2718" y="626"/>
                <a:ext cx="45" cy="174"/>
              </a:xfrm>
              <a:custGeom>
                <a:avLst/>
                <a:gdLst/>
                <a:ahLst/>
                <a:cxnLst>
                  <a:cxn ang="0">
                    <a:pos x="4" y="174"/>
                  </a:cxn>
                  <a:cxn ang="0">
                    <a:pos x="40" y="158"/>
                  </a:cxn>
                  <a:cxn ang="0">
                    <a:pos x="46" y="138"/>
                  </a:cxn>
                  <a:cxn ang="0">
                    <a:pos x="42" y="26"/>
                  </a:cxn>
                  <a:cxn ang="0">
                    <a:pos x="32" y="10"/>
                  </a:cxn>
                  <a:cxn ang="0">
                    <a:pos x="4" y="0"/>
                  </a:cxn>
                  <a:cxn ang="0">
                    <a:pos x="4" y="20"/>
                  </a:cxn>
                  <a:cxn ang="0">
                    <a:pos x="22" y="26"/>
                  </a:cxn>
                  <a:cxn ang="0">
                    <a:pos x="0" y="40"/>
                  </a:cxn>
                  <a:cxn ang="0">
                    <a:pos x="24" y="32"/>
                  </a:cxn>
                  <a:cxn ang="0">
                    <a:pos x="24" y="46"/>
                  </a:cxn>
                  <a:cxn ang="0">
                    <a:pos x="0" y="58"/>
                  </a:cxn>
                  <a:cxn ang="0">
                    <a:pos x="28" y="54"/>
                  </a:cxn>
                  <a:cxn ang="0">
                    <a:pos x="2" y="74"/>
                  </a:cxn>
                  <a:cxn ang="0">
                    <a:pos x="28" y="66"/>
                  </a:cxn>
                  <a:cxn ang="0">
                    <a:pos x="30" y="78"/>
                  </a:cxn>
                  <a:cxn ang="0">
                    <a:pos x="2" y="90"/>
                  </a:cxn>
                  <a:cxn ang="0">
                    <a:pos x="30" y="84"/>
                  </a:cxn>
                  <a:cxn ang="0">
                    <a:pos x="2" y="106"/>
                  </a:cxn>
                  <a:cxn ang="0">
                    <a:pos x="30" y="98"/>
                  </a:cxn>
                  <a:cxn ang="0">
                    <a:pos x="6" y="120"/>
                  </a:cxn>
                  <a:cxn ang="0">
                    <a:pos x="30" y="116"/>
                  </a:cxn>
                  <a:cxn ang="0">
                    <a:pos x="6" y="136"/>
                  </a:cxn>
                  <a:cxn ang="0">
                    <a:pos x="32" y="132"/>
                  </a:cxn>
                  <a:cxn ang="0">
                    <a:pos x="26" y="144"/>
                  </a:cxn>
                  <a:cxn ang="0">
                    <a:pos x="6" y="156"/>
                  </a:cxn>
                  <a:cxn ang="0">
                    <a:pos x="4" y="174"/>
                  </a:cxn>
                </a:cxnLst>
                <a:rect l="0" t="0" r="r" b="b"/>
                <a:pathLst>
                  <a:path w="46" h="174">
                    <a:moveTo>
                      <a:pt x="4" y="174"/>
                    </a:moveTo>
                    <a:lnTo>
                      <a:pt x="40" y="158"/>
                    </a:lnTo>
                    <a:lnTo>
                      <a:pt x="46" y="138"/>
                    </a:lnTo>
                    <a:lnTo>
                      <a:pt x="42" y="26"/>
                    </a:lnTo>
                    <a:lnTo>
                      <a:pt x="32" y="10"/>
                    </a:lnTo>
                    <a:lnTo>
                      <a:pt x="4" y="0"/>
                    </a:lnTo>
                    <a:lnTo>
                      <a:pt x="4" y="20"/>
                    </a:lnTo>
                    <a:lnTo>
                      <a:pt x="22" y="26"/>
                    </a:lnTo>
                    <a:lnTo>
                      <a:pt x="0" y="40"/>
                    </a:lnTo>
                    <a:lnTo>
                      <a:pt x="24" y="32"/>
                    </a:lnTo>
                    <a:lnTo>
                      <a:pt x="24" y="46"/>
                    </a:lnTo>
                    <a:lnTo>
                      <a:pt x="0" y="58"/>
                    </a:lnTo>
                    <a:lnTo>
                      <a:pt x="28" y="54"/>
                    </a:lnTo>
                    <a:lnTo>
                      <a:pt x="2" y="74"/>
                    </a:lnTo>
                    <a:lnTo>
                      <a:pt x="28" y="66"/>
                    </a:lnTo>
                    <a:lnTo>
                      <a:pt x="30" y="78"/>
                    </a:lnTo>
                    <a:lnTo>
                      <a:pt x="2" y="90"/>
                    </a:lnTo>
                    <a:lnTo>
                      <a:pt x="30" y="84"/>
                    </a:lnTo>
                    <a:lnTo>
                      <a:pt x="2" y="106"/>
                    </a:lnTo>
                    <a:lnTo>
                      <a:pt x="30" y="98"/>
                    </a:lnTo>
                    <a:lnTo>
                      <a:pt x="6" y="120"/>
                    </a:lnTo>
                    <a:lnTo>
                      <a:pt x="30" y="116"/>
                    </a:lnTo>
                    <a:lnTo>
                      <a:pt x="6" y="136"/>
                    </a:lnTo>
                    <a:lnTo>
                      <a:pt x="32" y="132"/>
                    </a:lnTo>
                    <a:lnTo>
                      <a:pt x="26" y="144"/>
                    </a:lnTo>
                    <a:lnTo>
                      <a:pt x="6" y="156"/>
                    </a:lnTo>
                    <a:lnTo>
                      <a:pt x="4" y="174"/>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9" name="Freeform 21"/>
              <p:cNvSpPr>
                <a:spLocks/>
              </p:cNvSpPr>
              <p:nvPr/>
            </p:nvSpPr>
            <p:spPr bwMode="ltGray">
              <a:xfrm>
                <a:off x="2768" y="626"/>
                <a:ext cx="46" cy="174"/>
              </a:xfrm>
              <a:custGeom>
                <a:avLst/>
                <a:gdLst/>
                <a:ahLst/>
                <a:cxnLst>
                  <a:cxn ang="0">
                    <a:pos x="4" y="174"/>
                  </a:cxn>
                  <a:cxn ang="0">
                    <a:pos x="40" y="158"/>
                  </a:cxn>
                  <a:cxn ang="0">
                    <a:pos x="46" y="138"/>
                  </a:cxn>
                  <a:cxn ang="0">
                    <a:pos x="42" y="26"/>
                  </a:cxn>
                  <a:cxn ang="0">
                    <a:pos x="32" y="10"/>
                  </a:cxn>
                  <a:cxn ang="0">
                    <a:pos x="4" y="0"/>
                  </a:cxn>
                  <a:cxn ang="0">
                    <a:pos x="4" y="20"/>
                  </a:cxn>
                  <a:cxn ang="0">
                    <a:pos x="22" y="26"/>
                  </a:cxn>
                  <a:cxn ang="0">
                    <a:pos x="0" y="40"/>
                  </a:cxn>
                  <a:cxn ang="0">
                    <a:pos x="24" y="32"/>
                  </a:cxn>
                  <a:cxn ang="0">
                    <a:pos x="24" y="46"/>
                  </a:cxn>
                  <a:cxn ang="0">
                    <a:pos x="0" y="58"/>
                  </a:cxn>
                  <a:cxn ang="0">
                    <a:pos x="28" y="54"/>
                  </a:cxn>
                  <a:cxn ang="0">
                    <a:pos x="2" y="74"/>
                  </a:cxn>
                  <a:cxn ang="0">
                    <a:pos x="28" y="66"/>
                  </a:cxn>
                  <a:cxn ang="0">
                    <a:pos x="30" y="78"/>
                  </a:cxn>
                  <a:cxn ang="0">
                    <a:pos x="2" y="90"/>
                  </a:cxn>
                  <a:cxn ang="0">
                    <a:pos x="30" y="84"/>
                  </a:cxn>
                  <a:cxn ang="0">
                    <a:pos x="2" y="106"/>
                  </a:cxn>
                  <a:cxn ang="0">
                    <a:pos x="30" y="98"/>
                  </a:cxn>
                  <a:cxn ang="0">
                    <a:pos x="6" y="120"/>
                  </a:cxn>
                  <a:cxn ang="0">
                    <a:pos x="30" y="116"/>
                  </a:cxn>
                  <a:cxn ang="0">
                    <a:pos x="6" y="136"/>
                  </a:cxn>
                  <a:cxn ang="0">
                    <a:pos x="32" y="132"/>
                  </a:cxn>
                  <a:cxn ang="0">
                    <a:pos x="26" y="144"/>
                  </a:cxn>
                  <a:cxn ang="0">
                    <a:pos x="6" y="156"/>
                  </a:cxn>
                  <a:cxn ang="0">
                    <a:pos x="4" y="174"/>
                  </a:cxn>
                </a:cxnLst>
                <a:rect l="0" t="0" r="r" b="b"/>
                <a:pathLst>
                  <a:path w="46" h="174">
                    <a:moveTo>
                      <a:pt x="4" y="174"/>
                    </a:moveTo>
                    <a:lnTo>
                      <a:pt x="40" y="158"/>
                    </a:lnTo>
                    <a:lnTo>
                      <a:pt x="46" y="138"/>
                    </a:lnTo>
                    <a:lnTo>
                      <a:pt x="42" y="26"/>
                    </a:lnTo>
                    <a:lnTo>
                      <a:pt x="32" y="10"/>
                    </a:lnTo>
                    <a:lnTo>
                      <a:pt x="4" y="0"/>
                    </a:lnTo>
                    <a:lnTo>
                      <a:pt x="4" y="20"/>
                    </a:lnTo>
                    <a:lnTo>
                      <a:pt x="22" y="26"/>
                    </a:lnTo>
                    <a:lnTo>
                      <a:pt x="0" y="40"/>
                    </a:lnTo>
                    <a:lnTo>
                      <a:pt x="24" y="32"/>
                    </a:lnTo>
                    <a:lnTo>
                      <a:pt x="24" y="46"/>
                    </a:lnTo>
                    <a:lnTo>
                      <a:pt x="0" y="58"/>
                    </a:lnTo>
                    <a:lnTo>
                      <a:pt x="28" y="54"/>
                    </a:lnTo>
                    <a:lnTo>
                      <a:pt x="2" y="74"/>
                    </a:lnTo>
                    <a:lnTo>
                      <a:pt x="28" y="66"/>
                    </a:lnTo>
                    <a:lnTo>
                      <a:pt x="30" y="78"/>
                    </a:lnTo>
                    <a:lnTo>
                      <a:pt x="2" y="90"/>
                    </a:lnTo>
                    <a:lnTo>
                      <a:pt x="30" y="84"/>
                    </a:lnTo>
                    <a:lnTo>
                      <a:pt x="2" y="106"/>
                    </a:lnTo>
                    <a:lnTo>
                      <a:pt x="30" y="98"/>
                    </a:lnTo>
                    <a:lnTo>
                      <a:pt x="6" y="120"/>
                    </a:lnTo>
                    <a:lnTo>
                      <a:pt x="30" y="116"/>
                    </a:lnTo>
                    <a:lnTo>
                      <a:pt x="6" y="136"/>
                    </a:lnTo>
                    <a:lnTo>
                      <a:pt x="32" y="132"/>
                    </a:lnTo>
                    <a:lnTo>
                      <a:pt x="26" y="144"/>
                    </a:lnTo>
                    <a:lnTo>
                      <a:pt x="6" y="156"/>
                    </a:lnTo>
                    <a:lnTo>
                      <a:pt x="4" y="174"/>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0" name="Freeform 22"/>
              <p:cNvSpPr>
                <a:spLocks/>
              </p:cNvSpPr>
              <p:nvPr/>
            </p:nvSpPr>
            <p:spPr bwMode="ltGray">
              <a:xfrm>
                <a:off x="2698" y="2323"/>
                <a:ext cx="1028" cy="570"/>
              </a:xfrm>
              <a:custGeom>
                <a:avLst/>
                <a:gdLst/>
                <a:ahLst/>
                <a:cxnLst>
                  <a:cxn ang="0">
                    <a:pos x="574" y="12"/>
                  </a:cxn>
                  <a:cxn ang="0">
                    <a:pos x="602" y="6"/>
                  </a:cxn>
                  <a:cxn ang="0">
                    <a:pos x="426" y="20"/>
                  </a:cxn>
                  <a:cxn ang="0">
                    <a:pos x="570" y="36"/>
                  </a:cxn>
                  <a:cxn ang="0">
                    <a:pos x="596" y="36"/>
                  </a:cxn>
                  <a:cxn ang="0">
                    <a:pos x="434" y="48"/>
                  </a:cxn>
                  <a:cxn ang="0">
                    <a:pos x="584" y="64"/>
                  </a:cxn>
                  <a:cxn ang="0">
                    <a:pos x="602" y="80"/>
                  </a:cxn>
                  <a:cxn ang="0">
                    <a:pos x="584" y="96"/>
                  </a:cxn>
                  <a:cxn ang="0">
                    <a:pos x="594" y="110"/>
                  </a:cxn>
                  <a:cxn ang="0">
                    <a:pos x="742" y="178"/>
                  </a:cxn>
                  <a:cxn ang="0">
                    <a:pos x="834" y="174"/>
                  </a:cxn>
                  <a:cxn ang="0">
                    <a:pos x="888" y="168"/>
                  </a:cxn>
                  <a:cxn ang="0">
                    <a:pos x="882" y="192"/>
                  </a:cxn>
                  <a:cxn ang="0">
                    <a:pos x="932" y="204"/>
                  </a:cxn>
                  <a:cxn ang="0">
                    <a:pos x="1018" y="172"/>
                  </a:cxn>
                  <a:cxn ang="0">
                    <a:pos x="1006" y="196"/>
                  </a:cxn>
                  <a:cxn ang="0">
                    <a:pos x="996" y="228"/>
                  </a:cxn>
                  <a:cxn ang="0">
                    <a:pos x="1010" y="242"/>
                  </a:cxn>
                  <a:cxn ang="0">
                    <a:pos x="1004" y="264"/>
                  </a:cxn>
                  <a:cxn ang="0">
                    <a:pos x="976" y="298"/>
                  </a:cxn>
                  <a:cxn ang="0">
                    <a:pos x="968" y="316"/>
                  </a:cxn>
                  <a:cxn ang="0">
                    <a:pos x="948" y="334"/>
                  </a:cxn>
                  <a:cxn ang="0">
                    <a:pos x="908" y="348"/>
                  </a:cxn>
                  <a:cxn ang="0">
                    <a:pos x="924" y="410"/>
                  </a:cxn>
                  <a:cxn ang="0">
                    <a:pos x="906" y="412"/>
                  </a:cxn>
                  <a:cxn ang="0">
                    <a:pos x="916" y="434"/>
                  </a:cxn>
                  <a:cxn ang="0">
                    <a:pos x="890" y="420"/>
                  </a:cxn>
                  <a:cxn ang="0">
                    <a:pos x="886" y="406"/>
                  </a:cxn>
                  <a:cxn ang="0">
                    <a:pos x="850" y="372"/>
                  </a:cxn>
                  <a:cxn ang="0">
                    <a:pos x="756" y="388"/>
                  </a:cxn>
                  <a:cxn ang="0">
                    <a:pos x="734" y="408"/>
                  </a:cxn>
                  <a:cxn ang="0">
                    <a:pos x="654" y="414"/>
                  </a:cxn>
                  <a:cxn ang="0">
                    <a:pos x="694" y="456"/>
                  </a:cxn>
                  <a:cxn ang="0">
                    <a:pos x="640" y="438"/>
                  </a:cxn>
                  <a:cxn ang="0">
                    <a:pos x="592" y="442"/>
                  </a:cxn>
                  <a:cxn ang="0">
                    <a:pos x="540" y="444"/>
                  </a:cxn>
                  <a:cxn ang="0">
                    <a:pos x="498" y="486"/>
                  </a:cxn>
                  <a:cxn ang="0">
                    <a:pos x="462" y="502"/>
                  </a:cxn>
                  <a:cxn ang="0">
                    <a:pos x="480" y="532"/>
                  </a:cxn>
                  <a:cxn ang="0">
                    <a:pos x="464" y="570"/>
                  </a:cxn>
                  <a:cxn ang="0">
                    <a:pos x="138" y="0"/>
                  </a:cxn>
                </a:cxnLst>
                <a:rect l="0" t="0" r="r" b="b"/>
                <a:pathLst>
                  <a:path w="1028" h="570">
                    <a:moveTo>
                      <a:pt x="408" y="8"/>
                    </a:moveTo>
                    <a:lnTo>
                      <a:pt x="574" y="12"/>
                    </a:lnTo>
                    <a:lnTo>
                      <a:pt x="592" y="0"/>
                    </a:lnTo>
                    <a:lnTo>
                      <a:pt x="602" y="6"/>
                    </a:lnTo>
                    <a:lnTo>
                      <a:pt x="576" y="20"/>
                    </a:lnTo>
                    <a:lnTo>
                      <a:pt x="426" y="20"/>
                    </a:lnTo>
                    <a:lnTo>
                      <a:pt x="430" y="38"/>
                    </a:lnTo>
                    <a:lnTo>
                      <a:pt x="570" y="36"/>
                    </a:lnTo>
                    <a:lnTo>
                      <a:pt x="596" y="24"/>
                    </a:lnTo>
                    <a:lnTo>
                      <a:pt x="596" y="36"/>
                    </a:lnTo>
                    <a:lnTo>
                      <a:pt x="570" y="48"/>
                    </a:lnTo>
                    <a:lnTo>
                      <a:pt x="434" y="48"/>
                    </a:lnTo>
                    <a:lnTo>
                      <a:pt x="452" y="64"/>
                    </a:lnTo>
                    <a:lnTo>
                      <a:pt x="584" y="64"/>
                    </a:lnTo>
                    <a:lnTo>
                      <a:pt x="592" y="74"/>
                    </a:lnTo>
                    <a:lnTo>
                      <a:pt x="602" y="80"/>
                    </a:lnTo>
                    <a:lnTo>
                      <a:pt x="610" y="96"/>
                    </a:lnTo>
                    <a:lnTo>
                      <a:pt x="584" y="96"/>
                    </a:lnTo>
                    <a:lnTo>
                      <a:pt x="580" y="108"/>
                    </a:lnTo>
                    <a:lnTo>
                      <a:pt x="594" y="110"/>
                    </a:lnTo>
                    <a:lnTo>
                      <a:pt x="594" y="130"/>
                    </a:lnTo>
                    <a:lnTo>
                      <a:pt x="742" y="178"/>
                    </a:lnTo>
                    <a:lnTo>
                      <a:pt x="792" y="182"/>
                    </a:lnTo>
                    <a:lnTo>
                      <a:pt x="834" y="174"/>
                    </a:lnTo>
                    <a:lnTo>
                      <a:pt x="882" y="158"/>
                    </a:lnTo>
                    <a:lnTo>
                      <a:pt x="888" y="168"/>
                    </a:lnTo>
                    <a:lnTo>
                      <a:pt x="874" y="176"/>
                    </a:lnTo>
                    <a:lnTo>
                      <a:pt x="882" y="192"/>
                    </a:lnTo>
                    <a:lnTo>
                      <a:pt x="878" y="206"/>
                    </a:lnTo>
                    <a:lnTo>
                      <a:pt x="932" y="204"/>
                    </a:lnTo>
                    <a:lnTo>
                      <a:pt x="982" y="190"/>
                    </a:lnTo>
                    <a:lnTo>
                      <a:pt x="1018" y="172"/>
                    </a:lnTo>
                    <a:lnTo>
                      <a:pt x="1028" y="182"/>
                    </a:lnTo>
                    <a:lnTo>
                      <a:pt x="1006" y="196"/>
                    </a:lnTo>
                    <a:lnTo>
                      <a:pt x="1012" y="206"/>
                    </a:lnTo>
                    <a:lnTo>
                      <a:pt x="996" y="228"/>
                    </a:lnTo>
                    <a:lnTo>
                      <a:pt x="1020" y="220"/>
                    </a:lnTo>
                    <a:lnTo>
                      <a:pt x="1010" y="242"/>
                    </a:lnTo>
                    <a:lnTo>
                      <a:pt x="1016" y="252"/>
                    </a:lnTo>
                    <a:lnTo>
                      <a:pt x="1004" y="264"/>
                    </a:lnTo>
                    <a:lnTo>
                      <a:pt x="966" y="282"/>
                    </a:lnTo>
                    <a:lnTo>
                      <a:pt x="976" y="298"/>
                    </a:lnTo>
                    <a:lnTo>
                      <a:pt x="994" y="298"/>
                    </a:lnTo>
                    <a:lnTo>
                      <a:pt x="968" y="316"/>
                    </a:lnTo>
                    <a:lnTo>
                      <a:pt x="962" y="332"/>
                    </a:lnTo>
                    <a:lnTo>
                      <a:pt x="948" y="334"/>
                    </a:lnTo>
                    <a:lnTo>
                      <a:pt x="934" y="326"/>
                    </a:lnTo>
                    <a:lnTo>
                      <a:pt x="908" y="348"/>
                    </a:lnTo>
                    <a:lnTo>
                      <a:pt x="920" y="372"/>
                    </a:lnTo>
                    <a:lnTo>
                      <a:pt x="924" y="410"/>
                    </a:lnTo>
                    <a:lnTo>
                      <a:pt x="906" y="398"/>
                    </a:lnTo>
                    <a:lnTo>
                      <a:pt x="906" y="412"/>
                    </a:lnTo>
                    <a:lnTo>
                      <a:pt x="918" y="422"/>
                    </a:lnTo>
                    <a:lnTo>
                      <a:pt x="916" y="434"/>
                    </a:lnTo>
                    <a:lnTo>
                      <a:pt x="892" y="434"/>
                    </a:lnTo>
                    <a:lnTo>
                      <a:pt x="890" y="420"/>
                    </a:lnTo>
                    <a:lnTo>
                      <a:pt x="900" y="400"/>
                    </a:lnTo>
                    <a:lnTo>
                      <a:pt x="886" y="406"/>
                    </a:lnTo>
                    <a:lnTo>
                      <a:pt x="892" y="358"/>
                    </a:lnTo>
                    <a:lnTo>
                      <a:pt x="850" y="372"/>
                    </a:lnTo>
                    <a:lnTo>
                      <a:pt x="804" y="384"/>
                    </a:lnTo>
                    <a:lnTo>
                      <a:pt x="756" y="388"/>
                    </a:lnTo>
                    <a:lnTo>
                      <a:pt x="754" y="412"/>
                    </a:lnTo>
                    <a:lnTo>
                      <a:pt x="734" y="408"/>
                    </a:lnTo>
                    <a:lnTo>
                      <a:pt x="696" y="390"/>
                    </a:lnTo>
                    <a:lnTo>
                      <a:pt x="654" y="414"/>
                    </a:lnTo>
                    <a:lnTo>
                      <a:pt x="698" y="438"/>
                    </a:lnTo>
                    <a:lnTo>
                      <a:pt x="694" y="456"/>
                    </a:lnTo>
                    <a:lnTo>
                      <a:pt x="684" y="462"/>
                    </a:lnTo>
                    <a:lnTo>
                      <a:pt x="640" y="438"/>
                    </a:lnTo>
                    <a:lnTo>
                      <a:pt x="620" y="468"/>
                    </a:lnTo>
                    <a:lnTo>
                      <a:pt x="592" y="442"/>
                    </a:lnTo>
                    <a:lnTo>
                      <a:pt x="574" y="468"/>
                    </a:lnTo>
                    <a:lnTo>
                      <a:pt x="540" y="444"/>
                    </a:lnTo>
                    <a:lnTo>
                      <a:pt x="520" y="476"/>
                    </a:lnTo>
                    <a:lnTo>
                      <a:pt x="498" y="486"/>
                    </a:lnTo>
                    <a:lnTo>
                      <a:pt x="466" y="482"/>
                    </a:lnTo>
                    <a:lnTo>
                      <a:pt x="462" y="502"/>
                    </a:lnTo>
                    <a:lnTo>
                      <a:pt x="486" y="514"/>
                    </a:lnTo>
                    <a:lnTo>
                      <a:pt x="480" y="532"/>
                    </a:lnTo>
                    <a:lnTo>
                      <a:pt x="460" y="540"/>
                    </a:lnTo>
                    <a:lnTo>
                      <a:pt x="464" y="570"/>
                    </a:lnTo>
                    <a:lnTo>
                      <a:pt x="0" y="562"/>
                    </a:lnTo>
                    <a:lnTo>
                      <a:pt x="138" y="0"/>
                    </a:lnTo>
                    <a:lnTo>
                      <a:pt x="408" y="8"/>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1" name="Freeform 23"/>
              <p:cNvSpPr>
                <a:spLocks/>
              </p:cNvSpPr>
              <p:nvPr/>
            </p:nvSpPr>
            <p:spPr bwMode="ltGray">
              <a:xfrm>
                <a:off x="3135" y="2337"/>
                <a:ext cx="142" cy="90"/>
              </a:xfrm>
              <a:custGeom>
                <a:avLst/>
                <a:gdLst/>
                <a:ahLst/>
                <a:cxnLst>
                  <a:cxn ang="0">
                    <a:pos x="0" y="90"/>
                  </a:cxn>
                  <a:cxn ang="0">
                    <a:pos x="2" y="4"/>
                  </a:cxn>
                  <a:cxn ang="0">
                    <a:pos x="14" y="2"/>
                  </a:cxn>
                  <a:cxn ang="0">
                    <a:pos x="12" y="74"/>
                  </a:cxn>
                  <a:cxn ang="0">
                    <a:pos x="40" y="68"/>
                  </a:cxn>
                  <a:cxn ang="0">
                    <a:pos x="34" y="2"/>
                  </a:cxn>
                  <a:cxn ang="0">
                    <a:pos x="50" y="4"/>
                  </a:cxn>
                  <a:cxn ang="0">
                    <a:pos x="52" y="70"/>
                  </a:cxn>
                  <a:cxn ang="0">
                    <a:pos x="90" y="28"/>
                  </a:cxn>
                  <a:cxn ang="0">
                    <a:pos x="104" y="28"/>
                  </a:cxn>
                  <a:cxn ang="0">
                    <a:pos x="72" y="64"/>
                  </a:cxn>
                  <a:cxn ang="0">
                    <a:pos x="102" y="62"/>
                  </a:cxn>
                  <a:cxn ang="0">
                    <a:pos x="92" y="0"/>
                  </a:cxn>
                  <a:cxn ang="0">
                    <a:pos x="106" y="2"/>
                  </a:cxn>
                  <a:cxn ang="0">
                    <a:pos x="112" y="60"/>
                  </a:cxn>
                  <a:cxn ang="0">
                    <a:pos x="128" y="62"/>
                  </a:cxn>
                  <a:cxn ang="0">
                    <a:pos x="124" y="16"/>
                  </a:cxn>
                  <a:cxn ang="0">
                    <a:pos x="114" y="28"/>
                  </a:cxn>
                  <a:cxn ang="0">
                    <a:pos x="120" y="4"/>
                  </a:cxn>
                  <a:cxn ang="0">
                    <a:pos x="136" y="0"/>
                  </a:cxn>
                  <a:cxn ang="0">
                    <a:pos x="142" y="60"/>
                  </a:cxn>
                  <a:cxn ang="0">
                    <a:pos x="116" y="78"/>
                  </a:cxn>
                  <a:cxn ang="0">
                    <a:pos x="0" y="90"/>
                  </a:cxn>
                </a:cxnLst>
                <a:rect l="0" t="0" r="r" b="b"/>
                <a:pathLst>
                  <a:path w="142" h="90">
                    <a:moveTo>
                      <a:pt x="0" y="90"/>
                    </a:moveTo>
                    <a:lnTo>
                      <a:pt x="2" y="4"/>
                    </a:lnTo>
                    <a:lnTo>
                      <a:pt x="14" y="2"/>
                    </a:lnTo>
                    <a:lnTo>
                      <a:pt x="12" y="74"/>
                    </a:lnTo>
                    <a:lnTo>
                      <a:pt x="40" y="68"/>
                    </a:lnTo>
                    <a:lnTo>
                      <a:pt x="34" y="2"/>
                    </a:lnTo>
                    <a:lnTo>
                      <a:pt x="50" y="4"/>
                    </a:lnTo>
                    <a:lnTo>
                      <a:pt x="52" y="70"/>
                    </a:lnTo>
                    <a:lnTo>
                      <a:pt x="90" y="28"/>
                    </a:lnTo>
                    <a:lnTo>
                      <a:pt x="104" y="28"/>
                    </a:lnTo>
                    <a:lnTo>
                      <a:pt x="72" y="64"/>
                    </a:lnTo>
                    <a:lnTo>
                      <a:pt x="102" y="62"/>
                    </a:lnTo>
                    <a:lnTo>
                      <a:pt x="92" y="0"/>
                    </a:lnTo>
                    <a:lnTo>
                      <a:pt x="106" y="2"/>
                    </a:lnTo>
                    <a:lnTo>
                      <a:pt x="112" y="60"/>
                    </a:lnTo>
                    <a:lnTo>
                      <a:pt x="128" y="62"/>
                    </a:lnTo>
                    <a:lnTo>
                      <a:pt x="124" y="16"/>
                    </a:lnTo>
                    <a:lnTo>
                      <a:pt x="114" y="28"/>
                    </a:lnTo>
                    <a:lnTo>
                      <a:pt x="120" y="4"/>
                    </a:lnTo>
                    <a:lnTo>
                      <a:pt x="136" y="0"/>
                    </a:lnTo>
                    <a:lnTo>
                      <a:pt x="142" y="60"/>
                    </a:lnTo>
                    <a:lnTo>
                      <a:pt x="116" y="78"/>
                    </a:lnTo>
                    <a:lnTo>
                      <a:pt x="0" y="90"/>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2" name="Freeform 24"/>
              <p:cNvSpPr>
                <a:spLocks/>
              </p:cNvSpPr>
              <p:nvPr/>
            </p:nvSpPr>
            <p:spPr bwMode="ltGray">
              <a:xfrm>
                <a:off x="1878" y="2312"/>
                <a:ext cx="991" cy="587"/>
              </a:xfrm>
              <a:custGeom>
                <a:avLst/>
                <a:gdLst/>
                <a:ahLst/>
                <a:cxnLst>
                  <a:cxn ang="0">
                    <a:pos x="990" y="0"/>
                  </a:cxn>
                  <a:cxn ang="0">
                    <a:pos x="534" y="38"/>
                  </a:cxn>
                  <a:cxn ang="0">
                    <a:pos x="506" y="62"/>
                  </a:cxn>
                  <a:cxn ang="0">
                    <a:pos x="548" y="58"/>
                  </a:cxn>
                  <a:cxn ang="0">
                    <a:pos x="508" y="86"/>
                  </a:cxn>
                  <a:cxn ang="0">
                    <a:pos x="552" y="86"/>
                  </a:cxn>
                  <a:cxn ang="0">
                    <a:pos x="482" y="112"/>
                  </a:cxn>
                  <a:cxn ang="0">
                    <a:pos x="414" y="90"/>
                  </a:cxn>
                  <a:cxn ang="0">
                    <a:pos x="410" y="102"/>
                  </a:cxn>
                  <a:cxn ang="0">
                    <a:pos x="410" y="116"/>
                  </a:cxn>
                  <a:cxn ang="0">
                    <a:pos x="384" y="122"/>
                  </a:cxn>
                  <a:cxn ang="0">
                    <a:pos x="472" y="98"/>
                  </a:cxn>
                  <a:cxn ang="0">
                    <a:pos x="406" y="144"/>
                  </a:cxn>
                  <a:cxn ang="0">
                    <a:pos x="390" y="160"/>
                  </a:cxn>
                  <a:cxn ang="0">
                    <a:pos x="396" y="200"/>
                  </a:cxn>
                  <a:cxn ang="0">
                    <a:pos x="374" y="182"/>
                  </a:cxn>
                  <a:cxn ang="0">
                    <a:pos x="364" y="216"/>
                  </a:cxn>
                  <a:cxn ang="0">
                    <a:pos x="322" y="234"/>
                  </a:cxn>
                  <a:cxn ang="0">
                    <a:pos x="290" y="196"/>
                  </a:cxn>
                  <a:cxn ang="0">
                    <a:pos x="280" y="216"/>
                  </a:cxn>
                  <a:cxn ang="0">
                    <a:pos x="270" y="252"/>
                  </a:cxn>
                  <a:cxn ang="0">
                    <a:pos x="184" y="280"/>
                  </a:cxn>
                  <a:cxn ang="0">
                    <a:pos x="130" y="258"/>
                  </a:cxn>
                  <a:cxn ang="0">
                    <a:pos x="144" y="288"/>
                  </a:cxn>
                  <a:cxn ang="0">
                    <a:pos x="66" y="308"/>
                  </a:cxn>
                  <a:cxn ang="0">
                    <a:pos x="18" y="286"/>
                  </a:cxn>
                  <a:cxn ang="0">
                    <a:pos x="24" y="310"/>
                  </a:cxn>
                  <a:cxn ang="0">
                    <a:pos x="18" y="342"/>
                  </a:cxn>
                  <a:cxn ang="0">
                    <a:pos x="0" y="348"/>
                  </a:cxn>
                  <a:cxn ang="0">
                    <a:pos x="52" y="374"/>
                  </a:cxn>
                  <a:cxn ang="0">
                    <a:pos x="60" y="394"/>
                  </a:cxn>
                  <a:cxn ang="0">
                    <a:pos x="36" y="406"/>
                  </a:cxn>
                  <a:cxn ang="0">
                    <a:pos x="76" y="426"/>
                  </a:cxn>
                  <a:cxn ang="0">
                    <a:pos x="104" y="440"/>
                  </a:cxn>
                  <a:cxn ang="0">
                    <a:pos x="94" y="488"/>
                  </a:cxn>
                  <a:cxn ang="0">
                    <a:pos x="110" y="498"/>
                  </a:cxn>
                  <a:cxn ang="0">
                    <a:pos x="118" y="518"/>
                  </a:cxn>
                  <a:cxn ang="0">
                    <a:pos x="116" y="476"/>
                  </a:cxn>
                  <a:cxn ang="0">
                    <a:pos x="130" y="448"/>
                  </a:cxn>
                  <a:cxn ang="0">
                    <a:pos x="180" y="426"/>
                  </a:cxn>
                  <a:cxn ang="0">
                    <a:pos x="212" y="440"/>
                  </a:cxn>
                  <a:cxn ang="0">
                    <a:pos x="222" y="424"/>
                  </a:cxn>
                  <a:cxn ang="0">
                    <a:pos x="246" y="442"/>
                  </a:cxn>
                  <a:cxn ang="0">
                    <a:pos x="260" y="434"/>
                  </a:cxn>
                  <a:cxn ang="0">
                    <a:pos x="244" y="462"/>
                  </a:cxn>
                  <a:cxn ang="0">
                    <a:pos x="350" y="444"/>
                  </a:cxn>
                  <a:cxn ang="0">
                    <a:pos x="344" y="472"/>
                  </a:cxn>
                  <a:cxn ang="0">
                    <a:pos x="330" y="528"/>
                  </a:cxn>
                  <a:cxn ang="0">
                    <a:pos x="414" y="474"/>
                  </a:cxn>
                  <a:cxn ang="0">
                    <a:pos x="480" y="502"/>
                  </a:cxn>
                  <a:cxn ang="0">
                    <a:pos x="526" y="528"/>
                  </a:cxn>
                  <a:cxn ang="0">
                    <a:pos x="494" y="556"/>
                  </a:cxn>
                  <a:cxn ang="0">
                    <a:pos x="528" y="588"/>
                  </a:cxn>
                  <a:cxn ang="0">
                    <a:pos x="844" y="532"/>
                  </a:cxn>
                </a:cxnLst>
                <a:rect l="0" t="0" r="r" b="b"/>
                <a:pathLst>
                  <a:path w="990" h="588">
                    <a:moveTo>
                      <a:pt x="844" y="532"/>
                    </a:moveTo>
                    <a:lnTo>
                      <a:pt x="990" y="0"/>
                    </a:lnTo>
                    <a:lnTo>
                      <a:pt x="554" y="10"/>
                    </a:lnTo>
                    <a:lnTo>
                      <a:pt x="534" y="38"/>
                    </a:lnTo>
                    <a:lnTo>
                      <a:pt x="506" y="50"/>
                    </a:lnTo>
                    <a:lnTo>
                      <a:pt x="506" y="62"/>
                    </a:lnTo>
                    <a:lnTo>
                      <a:pt x="550" y="38"/>
                    </a:lnTo>
                    <a:lnTo>
                      <a:pt x="548" y="58"/>
                    </a:lnTo>
                    <a:lnTo>
                      <a:pt x="506" y="74"/>
                    </a:lnTo>
                    <a:lnTo>
                      <a:pt x="508" y="86"/>
                    </a:lnTo>
                    <a:lnTo>
                      <a:pt x="550" y="64"/>
                    </a:lnTo>
                    <a:lnTo>
                      <a:pt x="552" y="86"/>
                    </a:lnTo>
                    <a:lnTo>
                      <a:pt x="506" y="104"/>
                    </a:lnTo>
                    <a:lnTo>
                      <a:pt x="482" y="112"/>
                    </a:lnTo>
                    <a:lnTo>
                      <a:pt x="480" y="72"/>
                    </a:lnTo>
                    <a:lnTo>
                      <a:pt x="414" y="90"/>
                    </a:lnTo>
                    <a:lnTo>
                      <a:pt x="394" y="84"/>
                    </a:lnTo>
                    <a:lnTo>
                      <a:pt x="410" y="102"/>
                    </a:lnTo>
                    <a:lnTo>
                      <a:pt x="472" y="84"/>
                    </a:lnTo>
                    <a:lnTo>
                      <a:pt x="410" y="116"/>
                    </a:lnTo>
                    <a:lnTo>
                      <a:pt x="390" y="110"/>
                    </a:lnTo>
                    <a:lnTo>
                      <a:pt x="384" y="122"/>
                    </a:lnTo>
                    <a:lnTo>
                      <a:pt x="404" y="128"/>
                    </a:lnTo>
                    <a:lnTo>
                      <a:pt x="472" y="98"/>
                    </a:lnTo>
                    <a:lnTo>
                      <a:pt x="472" y="122"/>
                    </a:lnTo>
                    <a:lnTo>
                      <a:pt x="406" y="144"/>
                    </a:lnTo>
                    <a:lnTo>
                      <a:pt x="402" y="160"/>
                    </a:lnTo>
                    <a:lnTo>
                      <a:pt x="390" y="160"/>
                    </a:lnTo>
                    <a:lnTo>
                      <a:pt x="402" y="172"/>
                    </a:lnTo>
                    <a:lnTo>
                      <a:pt x="396" y="200"/>
                    </a:lnTo>
                    <a:lnTo>
                      <a:pt x="382" y="202"/>
                    </a:lnTo>
                    <a:lnTo>
                      <a:pt x="374" y="182"/>
                    </a:lnTo>
                    <a:lnTo>
                      <a:pt x="364" y="190"/>
                    </a:lnTo>
                    <a:lnTo>
                      <a:pt x="364" y="216"/>
                    </a:lnTo>
                    <a:lnTo>
                      <a:pt x="352" y="226"/>
                    </a:lnTo>
                    <a:lnTo>
                      <a:pt x="322" y="234"/>
                    </a:lnTo>
                    <a:lnTo>
                      <a:pt x="300" y="218"/>
                    </a:lnTo>
                    <a:lnTo>
                      <a:pt x="290" y="196"/>
                    </a:lnTo>
                    <a:lnTo>
                      <a:pt x="276" y="198"/>
                    </a:lnTo>
                    <a:lnTo>
                      <a:pt x="280" y="216"/>
                    </a:lnTo>
                    <a:lnTo>
                      <a:pt x="268" y="238"/>
                    </a:lnTo>
                    <a:lnTo>
                      <a:pt x="270" y="252"/>
                    </a:lnTo>
                    <a:lnTo>
                      <a:pt x="222" y="278"/>
                    </a:lnTo>
                    <a:lnTo>
                      <a:pt x="184" y="280"/>
                    </a:lnTo>
                    <a:lnTo>
                      <a:pt x="156" y="274"/>
                    </a:lnTo>
                    <a:lnTo>
                      <a:pt x="130" y="258"/>
                    </a:lnTo>
                    <a:lnTo>
                      <a:pt x="120" y="268"/>
                    </a:lnTo>
                    <a:lnTo>
                      <a:pt x="144" y="288"/>
                    </a:lnTo>
                    <a:lnTo>
                      <a:pt x="112" y="304"/>
                    </a:lnTo>
                    <a:lnTo>
                      <a:pt x="66" y="308"/>
                    </a:lnTo>
                    <a:lnTo>
                      <a:pt x="34" y="298"/>
                    </a:lnTo>
                    <a:lnTo>
                      <a:pt x="18" y="286"/>
                    </a:lnTo>
                    <a:lnTo>
                      <a:pt x="8" y="296"/>
                    </a:lnTo>
                    <a:lnTo>
                      <a:pt x="24" y="310"/>
                    </a:lnTo>
                    <a:lnTo>
                      <a:pt x="26" y="332"/>
                    </a:lnTo>
                    <a:lnTo>
                      <a:pt x="18" y="342"/>
                    </a:lnTo>
                    <a:lnTo>
                      <a:pt x="6" y="334"/>
                    </a:lnTo>
                    <a:lnTo>
                      <a:pt x="0" y="348"/>
                    </a:lnTo>
                    <a:lnTo>
                      <a:pt x="20" y="364"/>
                    </a:lnTo>
                    <a:lnTo>
                      <a:pt x="52" y="374"/>
                    </a:lnTo>
                    <a:lnTo>
                      <a:pt x="66" y="382"/>
                    </a:lnTo>
                    <a:lnTo>
                      <a:pt x="60" y="394"/>
                    </a:lnTo>
                    <a:lnTo>
                      <a:pt x="38" y="392"/>
                    </a:lnTo>
                    <a:lnTo>
                      <a:pt x="36" y="406"/>
                    </a:lnTo>
                    <a:lnTo>
                      <a:pt x="62" y="410"/>
                    </a:lnTo>
                    <a:lnTo>
                      <a:pt x="76" y="426"/>
                    </a:lnTo>
                    <a:lnTo>
                      <a:pt x="104" y="422"/>
                    </a:lnTo>
                    <a:lnTo>
                      <a:pt x="104" y="440"/>
                    </a:lnTo>
                    <a:lnTo>
                      <a:pt x="94" y="460"/>
                    </a:lnTo>
                    <a:lnTo>
                      <a:pt x="94" y="488"/>
                    </a:lnTo>
                    <a:lnTo>
                      <a:pt x="110" y="482"/>
                    </a:lnTo>
                    <a:lnTo>
                      <a:pt x="110" y="498"/>
                    </a:lnTo>
                    <a:lnTo>
                      <a:pt x="96" y="514"/>
                    </a:lnTo>
                    <a:lnTo>
                      <a:pt x="118" y="518"/>
                    </a:lnTo>
                    <a:lnTo>
                      <a:pt x="124" y="506"/>
                    </a:lnTo>
                    <a:lnTo>
                      <a:pt x="116" y="476"/>
                    </a:lnTo>
                    <a:lnTo>
                      <a:pt x="134" y="486"/>
                    </a:lnTo>
                    <a:lnTo>
                      <a:pt x="130" y="448"/>
                    </a:lnTo>
                    <a:lnTo>
                      <a:pt x="118" y="432"/>
                    </a:lnTo>
                    <a:lnTo>
                      <a:pt x="180" y="426"/>
                    </a:lnTo>
                    <a:lnTo>
                      <a:pt x="188" y="442"/>
                    </a:lnTo>
                    <a:lnTo>
                      <a:pt x="212" y="440"/>
                    </a:lnTo>
                    <a:lnTo>
                      <a:pt x="208" y="422"/>
                    </a:lnTo>
                    <a:lnTo>
                      <a:pt x="222" y="424"/>
                    </a:lnTo>
                    <a:lnTo>
                      <a:pt x="228" y="442"/>
                    </a:lnTo>
                    <a:lnTo>
                      <a:pt x="246" y="442"/>
                    </a:lnTo>
                    <a:lnTo>
                      <a:pt x="244" y="426"/>
                    </a:lnTo>
                    <a:lnTo>
                      <a:pt x="260" y="434"/>
                    </a:lnTo>
                    <a:lnTo>
                      <a:pt x="288" y="428"/>
                    </a:lnTo>
                    <a:lnTo>
                      <a:pt x="244" y="462"/>
                    </a:lnTo>
                    <a:lnTo>
                      <a:pt x="266" y="492"/>
                    </a:lnTo>
                    <a:lnTo>
                      <a:pt x="350" y="444"/>
                    </a:lnTo>
                    <a:lnTo>
                      <a:pt x="368" y="452"/>
                    </a:lnTo>
                    <a:lnTo>
                      <a:pt x="344" y="472"/>
                    </a:lnTo>
                    <a:lnTo>
                      <a:pt x="300" y="502"/>
                    </a:lnTo>
                    <a:lnTo>
                      <a:pt x="330" y="528"/>
                    </a:lnTo>
                    <a:lnTo>
                      <a:pt x="370" y="502"/>
                    </a:lnTo>
                    <a:lnTo>
                      <a:pt x="414" y="474"/>
                    </a:lnTo>
                    <a:lnTo>
                      <a:pt x="426" y="508"/>
                    </a:lnTo>
                    <a:lnTo>
                      <a:pt x="480" y="502"/>
                    </a:lnTo>
                    <a:lnTo>
                      <a:pt x="476" y="524"/>
                    </a:lnTo>
                    <a:lnTo>
                      <a:pt x="526" y="528"/>
                    </a:lnTo>
                    <a:lnTo>
                      <a:pt x="516" y="542"/>
                    </a:lnTo>
                    <a:lnTo>
                      <a:pt x="494" y="556"/>
                    </a:lnTo>
                    <a:lnTo>
                      <a:pt x="512" y="582"/>
                    </a:lnTo>
                    <a:lnTo>
                      <a:pt x="528" y="588"/>
                    </a:lnTo>
                    <a:lnTo>
                      <a:pt x="836" y="568"/>
                    </a:lnTo>
                    <a:lnTo>
                      <a:pt x="844" y="532"/>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3" name="Freeform 25"/>
              <p:cNvSpPr>
                <a:spLocks/>
              </p:cNvSpPr>
              <p:nvPr/>
            </p:nvSpPr>
            <p:spPr bwMode="ltGray">
              <a:xfrm>
                <a:off x="2287" y="2350"/>
                <a:ext cx="129" cy="131"/>
              </a:xfrm>
              <a:custGeom>
                <a:avLst/>
                <a:gdLst/>
                <a:ahLst/>
                <a:cxnLst>
                  <a:cxn ang="0">
                    <a:pos x="129" y="78"/>
                  </a:cxn>
                  <a:cxn ang="0">
                    <a:pos x="127" y="0"/>
                  </a:cxn>
                  <a:cxn ang="0">
                    <a:pos x="119" y="4"/>
                  </a:cxn>
                  <a:cxn ang="0">
                    <a:pos x="119" y="66"/>
                  </a:cxn>
                  <a:cxn ang="0">
                    <a:pos x="107" y="72"/>
                  </a:cxn>
                  <a:cxn ang="0">
                    <a:pos x="109" y="10"/>
                  </a:cxn>
                  <a:cxn ang="0">
                    <a:pos x="97" y="14"/>
                  </a:cxn>
                  <a:cxn ang="0">
                    <a:pos x="99" y="88"/>
                  </a:cxn>
                  <a:cxn ang="0">
                    <a:pos x="47" y="108"/>
                  </a:cxn>
                  <a:cxn ang="0">
                    <a:pos x="41" y="46"/>
                  </a:cxn>
                  <a:cxn ang="0">
                    <a:pos x="33" y="48"/>
                  </a:cxn>
                  <a:cxn ang="0">
                    <a:pos x="33" y="104"/>
                  </a:cxn>
                  <a:cxn ang="0">
                    <a:pos x="15" y="110"/>
                  </a:cxn>
                  <a:cxn ang="0">
                    <a:pos x="15" y="52"/>
                  </a:cxn>
                  <a:cxn ang="0">
                    <a:pos x="1" y="58"/>
                  </a:cxn>
                  <a:cxn ang="0">
                    <a:pos x="7" y="132"/>
                  </a:cxn>
                  <a:cxn ang="0">
                    <a:pos x="129" y="78"/>
                  </a:cxn>
                </a:cxnLst>
                <a:rect l="0" t="0" r="r" b="b"/>
                <a:pathLst>
                  <a:path w="129" h="132">
                    <a:moveTo>
                      <a:pt x="129" y="78"/>
                    </a:moveTo>
                    <a:lnTo>
                      <a:pt x="127" y="0"/>
                    </a:lnTo>
                    <a:lnTo>
                      <a:pt x="119" y="4"/>
                    </a:lnTo>
                    <a:lnTo>
                      <a:pt x="119" y="66"/>
                    </a:lnTo>
                    <a:lnTo>
                      <a:pt x="107" y="72"/>
                    </a:lnTo>
                    <a:lnTo>
                      <a:pt x="109" y="10"/>
                    </a:lnTo>
                    <a:lnTo>
                      <a:pt x="97" y="14"/>
                    </a:lnTo>
                    <a:lnTo>
                      <a:pt x="99" y="88"/>
                    </a:lnTo>
                    <a:lnTo>
                      <a:pt x="47" y="108"/>
                    </a:lnTo>
                    <a:lnTo>
                      <a:pt x="41" y="46"/>
                    </a:lnTo>
                    <a:lnTo>
                      <a:pt x="33" y="48"/>
                    </a:lnTo>
                    <a:lnTo>
                      <a:pt x="33" y="104"/>
                    </a:lnTo>
                    <a:lnTo>
                      <a:pt x="15" y="110"/>
                    </a:lnTo>
                    <a:lnTo>
                      <a:pt x="15" y="52"/>
                    </a:lnTo>
                    <a:cubicBezTo>
                      <a:pt x="0" y="56"/>
                      <a:pt x="1" y="51"/>
                      <a:pt x="1" y="58"/>
                    </a:cubicBezTo>
                    <a:lnTo>
                      <a:pt x="7" y="132"/>
                    </a:lnTo>
                    <a:lnTo>
                      <a:pt x="129" y="78"/>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grpSp>
            <p:nvGrpSpPr>
              <p:cNvPr id="6" name="Group 26"/>
              <p:cNvGrpSpPr>
                <a:grpSpLocks/>
              </p:cNvGrpSpPr>
              <p:nvPr/>
            </p:nvGrpSpPr>
            <p:grpSpPr bwMode="auto">
              <a:xfrm>
                <a:off x="1838" y="2868"/>
                <a:ext cx="1950" cy="606"/>
                <a:chOff x="1838" y="2868"/>
                <a:chExt cx="1950" cy="606"/>
              </a:xfrm>
            </p:grpSpPr>
            <p:sp>
              <p:nvSpPr>
                <p:cNvPr id="19" name="Freeform 27"/>
                <p:cNvSpPr>
                  <a:spLocks/>
                </p:cNvSpPr>
                <p:nvPr/>
              </p:nvSpPr>
              <p:spPr bwMode="ltGray">
                <a:xfrm>
                  <a:off x="1838" y="2868"/>
                  <a:ext cx="1056" cy="606"/>
                </a:xfrm>
                <a:custGeom>
                  <a:avLst/>
                  <a:gdLst/>
                  <a:ahLst/>
                  <a:cxnLst>
                    <a:cxn ang="0">
                      <a:pos x="1056" y="590"/>
                    </a:cxn>
                    <a:cxn ang="0">
                      <a:pos x="512" y="584"/>
                    </a:cxn>
                    <a:cxn ang="0">
                      <a:pos x="510" y="566"/>
                    </a:cxn>
                    <a:cxn ang="0">
                      <a:pos x="532" y="532"/>
                    </a:cxn>
                    <a:cxn ang="0">
                      <a:pos x="490" y="528"/>
                    </a:cxn>
                    <a:cxn ang="0">
                      <a:pos x="470" y="514"/>
                    </a:cxn>
                    <a:cxn ang="0">
                      <a:pos x="462" y="492"/>
                    </a:cxn>
                    <a:cxn ang="0">
                      <a:pos x="430" y="496"/>
                    </a:cxn>
                    <a:cxn ang="0">
                      <a:pos x="400" y="516"/>
                    </a:cxn>
                    <a:cxn ang="0">
                      <a:pos x="382" y="504"/>
                    </a:cxn>
                    <a:cxn ang="0">
                      <a:pos x="312" y="520"/>
                    </a:cxn>
                    <a:cxn ang="0">
                      <a:pos x="348" y="462"/>
                    </a:cxn>
                    <a:cxn ang="0">
                      <a:pos x="322" y="448"/>
                    </a:cxn>
                    <a:cxn ang="0">
                      <a:pos x="250" y="468"/>
                    </a:cxn>
                    <a:cxn ang="0">
                      <a:pos x="242" y="438"/>
                    </a:cxn>
                    <a:cxn ang="0">
                      <a:pos x="282" y="422"/>
                    </a:cxn>
                    <a:cxn ang="0">
                      <a:pos x="220" y="428"/>
                    </a:cxn>
                    <a:cxn ang="0">
                      <a:pos x="162" y="422"/>
                    </a:cxn>
                    <a:cxn ang="0">
                      <a:pos x="114" y="444"/>
                    </a:cxn>
                    <a:cxn ang="0">
                      <a:pos x="126" y="484"/>
                    </a:cxn>
                    <a:cxn ang="0">
                      <a:pos x="112" y="490"/>
                    </a:cxn>
                    <a:cxn ang="0">
                      <a:pos x="106" y="512"/>
                    </a:cxn>
                    <a:cxn ang="0">
                      <a:pos x="104" y="480"/>
                    </a:cxn>
                    <a:cxn ang="0">
                      <a:pos x="96" y="440"/>
                    </a:cxn>
                    <a:cxn ang="0">
                      <a:pos x="76" y="418"/>
                    </a:cxn>
                    <a:cxn ang="0">
                      <a:pos x="38" y="390"/>
                    </a:cxn>
                    <a:cxn ang="0">
                      <a:pos x="50" y="374"/>
                    </a:cxn>
                    <a:cxn ang="0">
                      <a:pos x="20" y="324"/>
                    </a:cxn>
                    <a:cxn ang="0">
                      <a:pos x="8" y="308"/>
                    </a:cxn>
                    <a:cxn ang="0">
                      <a:pos x="2" y="270"/>
                    </a:cxn>
                    <a:cxn ang="0">
                      <a:pos x="50" y="286"/>
                    </a:cxn>
                    <a:cxn ang="0">
                      <a:pos x="136" y="276"/>
                    </a:cxn>
                    <a:cxn ang="0">
                      <a:pos x="126" y="252"/>
                    </a:cxn>
                    <a:cxn ang="0">
                      <a:pos x="156" y="250"/>
                    </a:cxn>
                    <a:cxn ang="0">
                      <a:pos x="200" y="256"/>
                    </a:cxn>
                    <a:cxn ang="0">
                      <a:pos x="254" y="240"/>
                    </a:cxn>
                    <a:cxn ang="0">
                      <a:pos x="398" y="180"/>
                    </a:cxn>
                    <a:cxn ang="0">
                      <a:pos x="366" y="158"/>
                    </a:cxn>
                    <a:cxn ang="0">
                      <a:pos x="436" y="126"/>
                    </a:cxn>
                    <a:cxn ang="0">
                      <a:pos x="472" y="100"/>
                    </a:cxn>
                    <a:cxn ang="0">
                      <a:pos x="398" y="102"/>
                    </a:cxn>
                    <a:cxn ang="0">
                      <a:pos x="386" y="84"/>
                    </a:cxn>
                    <a:cxn ang="0">
                      <a:pos x="470" y="90"/>
                    </a:cxn>
                    <a:cxn ang="0">
                      <a:pos x="426" y="82"/>
                    </a:cxn>
                    <a:cxn ang="0">
                      <a:pos x="384" y="70"/>
                    </a:cxn>
                    <a:cxn ang="0">
                      <a:pos x="424" y="72"/>
                    </a:cxn>
                    <a:cxn ang="0">
                      <a:pos x="482" y="66"/>
                    </a:cxn>
                    <a:cxn ang="0">
                      <a:pos x="512" y="118"/>
                    </a:cxn>
                    <a:cxn ang="0">
                      <a:pos x="522" y="58"/>
                    </a:cxn>
                    <a:cxn ang="0">
                      <a:pos x="536" y="110"/>
                    </a:cxn>
                    <a:cxn ang="0">
                      <a:pos x="548" y="52"/>
                    </a:cxn>
                    <a:cxn ang="0">
                      <a:pos x="566" y="102"/>
                    </a:cxn>
                    <a:cxn ang="0">
                      <a:pos x="908" y="0"/>
                    </a:cxn>
                  </a:cxnLst>
                  <a:rect l="0" t="0" r="r" b="b"/>
                  <a:pathLst>
                    <a:path w="1056" h="604">
                      <a:moveTo>
                        <a:pt x="1050" y="8"/>
                      </a:moveTo>
                      <a:lnTo>
                        <a:pt x="1056" y="590"/>
                      </a:lnTo>
                      <a:lnTo>
                        <a:pt x="526" y="604"/>
                      </a:lnTo>
                      <a:lnTo>
                        <a:pt x="512" y="584"/>
                      </a:lnTo>
                      <a:lnTo>
                        <a:pt x="526" y="574"/>
                      </a:lnTo>
                      <a:lnTo>
                        <a:pt x="510" y="566"/>
                      </a:lnTo>
                      <a:lnTo>
                        <a:pt x="510" y="548"/>
                      </a:lnTo>
                      <a:lnTo>
                        <a:pt x="532" y="532"/>
                      </a:lnTo>
                      <a:lnTo>
                        <a:pt x="530" y="520"/>
                      </a:lnTo>
                      <a:lnTo>
                        <a:pt x="490" y="528"/>
                      </a:lnTo>
                      <a:lnTo>
                        <a:pt x="486" y="514"/>
                      </a:lnTo>
                      <a:lnTo>
                        <a:pt x="470" y="514"/>
                      </a:lnTo>
                      <a:lnTo>
                        <a:pt x="474" y="496"/>
                      </a:lnTo>
                      <a:lnTo>
                        <a:pt x="462" y="492"/>
                      </a:lnTo>
                      <a:lnTo>
                        <a:pt x="436" y="508"/>
                      </a:lnTo>
                      <a:lnTo>
                        <a:pt x="430" y="496"/>
                      </a:lnTo>
                      <a:lnTo>
                        <a:pt x="408" y="504"/>
                      </a:lnTo>
                      <a:lnTo>
                        <a:pt x="400" y="516"/>
                      </a:lnTo>
                      <a:lnTo>
                        <a:pt x="388" y="514"/>
                      </a:lnTo>
                      <a:lnTo>
                        <a:pt x="382" y="504"/>
                      </a:lnTo>
                      <a:lnTo>
                        <a:pt x="370" y="506"/>
                      </a:lnTo>
                      <a:lnTo>
                        <a:pt x="312" y="520"/>
                      </a:lnTo>
                      <a:lnTo>
                        <a:pt x="296" y="494"/>
                      </a:lnTo>
                      <a:lnTo>
                        <a:pt x="348" y="462"/>
                      </a:lnTo>
                      <a:lnTo>
                        <a:pt x="340" y="444"/>
                      </a:lnTo>
                      <a:lnTo>
                        <a:pt x="322" y="448"/>
                      </a:lnTo>
                      <a:lnTo>
                        <a:pt x="264" y="470"/>
                      </a:lnTo>
                      <a:lnTo>
                        <a:pt x="250" y="468"/>
                      </a:lnTo>
                      <a:lnTo>
                        <a:pt x="236" y="448"/>
                      </a:lnTo>
                      <a:lnTo>
                        <a:pt x="242" y="438"/>
                      </a:lnTo>
                      <a:lnTo>
                        <a:pt x="260" y="430"/>
                      </a:lnTo>
                      <a:lnTo>
                        <a:pt x="282" y="422"/>
                      </a:lnTo>
                      <a:lnTo>
                        <a:pt x="246" y="428"/>
                      </a:lnTo>
                      <a:lnTo>
                        <a:pt x="220" y="428"/>
                      </a:lnTo>
                      <a:lnTo>
                        <a:pt x="180" y="432"/>
                      </a:lnTo>
                      <a:lnTo>
                        <a:pt x="162" y="422"/>
                      </a:lnTo>
                      <a:lnTo>
                        <a:pt x="120" y="422"/>
                      </a:lnTo>
                      <a:lnTo>
                        <a:pt x="114" y="444"/>
                      </a:lnTo>
                      <a:lnTo>
                        <a:pt x="122" y="458"/>
                      </a:lnTo>
                      <a:lnTo>
                        <a:pt x="126" y="484"/>
                      </a:lnTo>
                      <a:lnTo>
                        <a:pt x="110" y="478"/>
                      </a:lnTo>
                      <a:lnTo>
                        <a:pt x="112" y="490"/>
                      </a:lnTo>
                      <a:lnTo>
                        <a:pt x="124" y="508"/>
                      </a:lnTo>
                      <a:lnTo>
                        <a:pt x="106" y="512"/>
                      </a:lnTo>
                      <a:lnTo>
                        <a:pt x="94" y="502"/>
                      </a:lnTo>
                      <a:lnTo>
                        <a:pt x="104" y="480"/>
                      </a:lnTo>
                      <a:lnTo>
                        <a:pt x="92" y="482"/>
                      </a:lnTo>
                      <a:lnTo>
                        <a:pt x="96" y="440"/>
                      </a:lnTo>
                      <a:lnTo>
                        <a:pt x="106" y="420"/>
                      </a:lnTo>
                      <a:lnTo>
                        <a:pt x="76" y="418"/>
                      </a:lnTo>
                      <a:lnTo>
                        <a:pt x="58" y="404"/>
                      </a:lnTo>
                      <a:lnTo>
                        <a:pt x="38" y="390"/>
                      </a:lnTo>
                      <a:lnTo>
                        <a:pt x="34" y="378"/>
                      </a:lnTo>
                      <a:lnTo>
                        <a:pt x="50" y="374"/>
                      </a:lnTo>
                      <a:lnTo>
                        <a:pt x="32" y="334"/>
                      </a:lnTo>
                      <a:lnTo>
                        <a:pt x="20" y="324"/>
                      </a:lnTo>
                      <a:lnTo>
                        <a:pt x="0" y="318"/>
                      </a:lnTo>
                      <a:lnTo>
                        <a:pt x="8" y="308"/>
                      </a:lnTo>
                      <a:lnTo>
                        <a:pt x="22" y="292"/>
                      </a:lnTo>
                      <a:lnTo>
                        <a:pt x="2" y="270"/>
                      </a:lnTo>
                      <a:lnTo>
                        <a:pt x="20" y="264"/>
                      </a:lnTo>
                      <a:lnTo>
                        <a:pt x="50" y="286"/>
                      </a:lnTo>
                      <a:lnTo>
                        <a:pt x="116" y="286"/>
                      </a:lnTo>
                      <a:lnTo>
                        <a:pt x="136" y="276"/>
                      </a:lnTo>
                      <a:lnTo>
                        <a:pt x="138" y="260"/>
                      </a:lnTo>
                      <a:lnTo>
                        <a:pt x="126" y="252"/>
                      </a:lnTo>
                      <a:lnTo>
                        <a:pt x="140" y="242"/>
                      </a:lnTo>
                      <a:lnTo>
                        <a:pt x="156" y="250"/>
                      </a:lnTo>
                      <a:lnTo>
                        <a:pt x="176" y="260"/>
                      </a:lnTo>
                      <a:lnTo>
                        <a:pt x="200" y="256"/>
                      </a:lnTo>
                      <a:lnTo>
                        <a:pt x="222" y="246"/>
                      </a:lnTo>
                      <a:lnTo>
                        <a:pt x="254" y="240"/>
                      </a:lnTo>
                      <a:lnTo>
                        <a:pt x="346" y="206"/>
                      </a:lnTo>
                      <a:lnTo>
                        <a:pt x="398" y="180"/>
                      </a:lnTo>
                      <a:lnTo>
                        <a:pt x="408" y="172"/>
                      </a:lnTo>
                      <a:lnTo>
                        <a:pt x="366" y="158"/>
                      </a:lnTo>
                      <a:lnTo>
                        <a:pt x="394" y="120"/>
                      </a:lnTo>
                      <a:lnTo>
                        <a:pt x="436" y="126"/>
                      </a:lnTo>
                      <a:lnTo>
                        <a:pt x="474" y="122"/>
                      </a:lnTo>
                      <a:lnTo>
                        <a:pt x="472" y="100"/>
                      </a:lnTo>
                      <a:lnTo>
                        <a:pt x="414" y="106"/>
                      </a:lnTo>
                      <a:lnTo>
                        <a:pt x="398" y="102"/>
                      </a:lnTo>
                      <a:lnTo>
                        <a:pt x="378" y="94"/>
                      </a:lnTo>
                      <a:cubicBezTo>
                        <a:pt x="384" y="83"/>
                        <a:pt x="380" y="84"/>
                        <a:pt x="386" y="84"/>
                      </a:cubicBezTo>
                      <a:lnTo>
                        <a:pt x="420" y="98"/>
                      </a:lnTo>
                      <a:lnTo>
                        <a:pt x="470" y="90"/>
                      </a:lnTo>
                      <a:lnTo>
                        <a:pt x="470" y="74"/>
                      </a:lnTo>
                      <a:lnTo>
                        <a:pt x="426" y="82"/>
                      </a:lnTo>
                      <a:lnTo>
                        <a:pt x="402" y="78"/>
                      </a:lnTo>
                      <a:cubicBezTo>
                        <a:pt x="396" y="75"/>
                        <a:pt x="384" y="70"/>
                        <a:pt x="384" y="70"/>
                      </a:cubicBezTo>
                      <a:lnTo>
                        <a:pt x="392" y="60"/>
                      </a:lnTo>
                      <a:lnTo>
                        <a:pt x="424" y="72"/>
                      </a:lnTo>
                      <a:lnTo>
                        <a:pt x="454" y="68"/>
                      </a:lnTo>
                      <a:lnTo>
                        <a:pt x="482" y="66"/>
                      </a:lnTo>
                      <a:lnTo>
                        <a:pt x="484" y="122"/>
                      </a:lnTo>
                      <a:lnTo>
                        <a:pt x="512" y="118"/>
                      </a:lnTo>
                      <a:lnTo>
                        <a:pt x="510" y="62"/>
                      </a:lnTo>
                      <a:lnTo>
                        <a:pt x="522" y="58"/>
                      </a:lnTo>
                      <a:lnTo>
                        <a:pt x="524" y="114"/>
                      </a:lnTo>
                      <a:lnTo>
                        <a:pt x="536" y="110"/>
                      </a:lnTo>
                      <a:lnTo>
                        <a:pt x="536" y="54"/>
                      </a:lnTo>
                      <a:lnTo>
                        <a:pt x="548" y="52"/>
                      </a:lnTo>
                      <a:lnTo>
                        <a:pt x="548" y="110"/>
                      </a:lnTo>
                      <a:lnTo>
                        <a:pt x="566" y="102"/>
                      </a:lnTo>
                      <a:lnTo>
                        <a:pt x="564" y="20"/>
                      </a:lnTo>
                      <a:lnTo>
                        <a:pt x="908" y="0"/>
                      </a:lnTo>
                      <a:lnTo>
                        <a:pt x="1050" y="8"/>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20" name="Freeform 28"/>
                <p:cNvSpPr>
                  <a:spLocks/>
                </p:cNvSpPr>
                <p:nvPr/>
              </p:nvSpPr>
              <p:spPr bwMode="ltGray">
                <a:xfrm>
                  <a:off x="2240" y="2911"/>
                  <a:ext cx="203" cy="110"/>
                </a:xfrm>
                <a:custGeom>
                  <a:avLst/>
                  <a:gdLst/>
                  <a:ahLst/>
                  <a:cxnLst>
                    <a:cxn ang="0">
                      <a:pos x="190" y="0"/>
                    </a:cxn>
                    <a:cxn ang="0">
                      <a:pos x="110" y="16"/>
                    </a:cxn>
                    <a:cxn ang="0">
                      <a:pos x="112" y="22"/>
                    </a:cxn>
                    <a:cxn ang="0">
                      <a:pos x="172" y="14"/>
                    </a:cxn>
                    <a:cxn ang="0">
                      <a:pos x="170" y="26"/>
                    </a:cxn>
                    <a:cxn ang="0">
                      <a:pos x="110" y="38"/>
                    </a:cxn>
                    <a:cxn ang="0">
                      <a:pos x="112" y="50"/>
                    </a:cxn>
                    <a:cxn ang="0">
                      <a:pos x="174" y="34"/>
                    </a:cxn>
                    <a:cxn ang="0">
                      <a:pos x="178" y="80"/>
                    </a:cxn>
                    <a:cxn ang="0">
                      <a:pos x="120" y="84"/>
                    </a:cxn>
                    <a:cxn ang="0">
                      <a:pos x="74" y="44"/>
                    </a:cxn>
                    <a:cxn ang="0">
                      <a:pos x="74" y="56"/>
                    </a:cxn>
                    <a:cxn ang="0">
                      <a:pos x="110" y="86"/>
                    </a:cxn>
                    <a:cxn ang="0">
                      <a:pos x="46" y="94"/>
                    </a:cxn>
                    <a:cxn ang="0">
                      <a:pos x="46" y="30"/>
                    </a:cxn>
                    <a:cxn ang="0">
                      <a:pos x="30" y="34"/>
                    </a:cxn>
                    <a:cxn ang="0">
                      <a:pos x="34" y="94"/>
                    </a:cxn>
                    <a:cxn ang="0">
                      <a:pos x="12" y="88"/>
                    </a:cxn>
                    <a:cxn ang="0">
                      <a:pos x="12" y="32"/>
                    </a:cxn>
                    <a:cxn ang="0">
                      <a:pos x="0" y="28"/>
                    </a:cxn>
                    <a:cxn ang="0">
                      <a:pos x="4" y="92"/>
                    </a:cxn>
                    <a:cxn ang="0">
                      <a:pos x="70" y="110"/>
                    </a:cxn>
                    <a:cxn ang="0">
                      <a:pos x="182" y="98"/>
                    </a:cxn>
                    <a:cxn ang="0">
                      <a:pos x="204" y="72"/>
                    </a:cxn>
                    <a:cxn ang="0">
                      <a:pos x="190" y="0"/>
                    </a:cxn>
                  </a:cxnLst>
                  <a:rect l="0" t="0" r="r" b="b"/>
                  <a:pathLst>
                    <a:path w="204" h="110">
                      <a:moveTo>
                        <a:pt x="190" y="0"/>
                      </a:moveTo>
                      <a:lnTo>
                        <a:pt x="110" y="16"/>
                      </a:lnTo>
                      <a:lnTo>
                        <a:pt x="112" y="22"/>
                      </a:lnTo>
                      <a:lnTo>
                        <a:pt x="172" y="14"/>
                      </a:lnTo>
                      <a:lnTo>
                        <a:pt x="170" y="26"/>
                      </a:lnTo>
                      <a:lnTo>
                        <a:pt x="110" y="38"/>
                      </a:lnTo>
                      <a:lnTo>
                        <a:pt x="112" y="50"/>
                      </a:lnTo>
                      <a:lnTo>
                        <a:pt x="174" y="34"/>
                      </a:lnTo>
                      <a:lnTo>
                        <a:pt x="178" y="80"/>
                      </a:lnTo>
                      <a:lnTo>
                        <a:pt x="120" y="84"/>
                      </a:lnTo>
                      <a:lnTo>
                        <a:pt x="74" y="44"/>
                      </a:lnTo>
                      <a:lnTo>
                        <a:pt x="74" y="56"/>
                      </a:lnTo>
                      <a:lnTo>
                        <a:pt x="110" y="86"/>
                      </a:lnTo>
                      <a:lnTo>
                        <a:pt x="46" y="94"/>
                      </a:lnTo>
                      <a:lnTo>
                        <a:pt x="46" y="30"/>
                      </a:lnTo>
                      <a:cubicBezTo>
                        <a:pt x="29" y="32"/>
                        <a:pt x="30" y="27"/>
                        <a:pt x="30" y="34"/>
                      </a:cubicBezTo>
                      <a:lnTo>
                        <a:pt x="34" y="94"/>
                      </a:lnTo>
                      <a:lnTo>
                        <a:pt x="12" y="88"/>
                      </a:lnTo>
                      <a:lnTo>
                        <a:pt x="12" y="32"/>
                      </a:lnTo>
                      <a:lnTo>
                        <a:pt x="0" y="28"/>
                      </a:lnTo>
                      <a:lnTo>
                        <a:pt x="4" y="92"/>
                      </a:lnTo>
                      <a:lnTo>
                        <a:pt x="70" y="110"/>
                      </a:lnTo>
                      <a:lnTo>
                        <a:pt x="182" y="98"/>
                      </a:lnTo>
                      <a:lnTo>
                        <a:pt x="204" y="72"/>
                      </a:lnTo>
                      <a:lnTo>
                        <a:pt x="190" y="0"/>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21" name="Freeform 29"/>
                <p:cNvSpPr>
                  <a:spLocks/>
                </p:cNvSpPr>
                <p:nvPr/>
              </p:nvSpPr>
              <p:spPr bwMode="ltGray">
                <a:xfrm>
                  <a:off x="2874" y="2868"/>
                  <a:ext cx="914" cy="586"/>
                </a:xfrm>
                <a:custGeom>
                  <a:avLst/>
                  <a:gdLst/>
                  <a:ahLst/>
                  <a:cxnLst>
                    <a:cxn ang="0">
                      <a:pos x="440" y="28"/>
                    </a:cxn>
                    <a:cxn ang="0">
                      <a:pos x="440" y="36"/>
                    </a:cxn>
                    <a:cxn ang="0">
                      <a:pos x="282" y="56"/>
                    </a:cxn>
                    <a:cxn ang="0">
                      <a:pos x="470" y="42"/>
                    </a:cxn>
                    <a:cxn ang="0">
                      <a:pos x="284" y="66"/>
                    </a:cxn>
                    <a:cxn ang="0">
                      <a:pos x="352" y="88"/>
                    </a:cxn>
                    <a:cxn ang="0">
                      <a:pos x="464" y="82"/>
                    </a:cxn>
                    <a:cxn ang="0">
                      <a:pos x="484" y="102"/>
                    </a:cxn>
                    <a:cxn ang="0">
                      <a:pos x="468" y="130"/>
                    </a:cxn>
                    <a:cxn ang="0">
                      <a:pos x="544" y="182"/>
                    </a:cxn>
                    <a:cxn ang="0">
                      <a:pos x="708" y="206"/>
                    </a:cxn>
                    <a:cxn ang="0">
                      <a:pos x="768" y="186"/>
                    </a:cxn>
                    <a:cxn ang="0">
                      <a:pos x="764" y="210"/>
                    </a:cxn>
                    <a:cxn ang="0">
                      <a:pos x="786" y="240"/>
                    </a:cxn>
                    <a:cxn ang="0">
                      <a:pos x="882" y="224"/>
                    </a:cxn>
                    <a:cxn ang="0">
                      <a:pos x="910" y="214"/>
                    </a:cxn>
                    <a:cxn ang="0">
                      <a:pos x="904" y="248"/>
                    </a:cxn>
                    <a:cxn ang="0">
                      <a:pos x="908" y="262"/>
                    </a:cxn>
                    <a:cxn ang="0">
                      <a:pos x="904" y="282"/>
                    </a:cxn>
                    <a:cxn ang="0">
                      <a:pos x="868" y="342"/>
                    </a:cxn>
                    <a:cxn ang="0">
                      <a:pos x="828" y="358"/>
                    </a:cxn>
                    <a:cxn ang="0">
                      <a:pos x="806" y="414"/>
                    </a:cxn>
                    <a:cxn ang="0">
                      <a:pos x="790" y="430"/>
                    </a:cxn>
                    <a:cxn ang="0">
                      <a:pos x="802" y="472"/>
                    </a:cxn>
                    <a:cxn ang="0">
                      <a:pos x="784" y="452"/>
                    </a:cxn>
                    <a:cxn ang="0">
                      <a:pos x="770" y="440"/>
                    </a:cxn>
                    <a:cxn ang="0">
                      <a:pos x="782" y="380"/>
                    </a:cxn>
                    <a:cxn ang="0">
                      <a:pos x="624" y="398"/>
                    </a:cxn>
                    <a:cxn ang="0">
                      <a:pos x="644" y="430"/>
                    </a:cxn>
                    <a:cxn ang="0">
                      <a:pos x="598" y="436"/>
                    </a:cxn>
                    <a:cxn ang="0">
                      <a:pos x="516" y="400"/>
                    </a:cxn>
                    <a:cxn ang="0">
                      <a:pos x="558" y="444"/>
                    </a:cxn>
                    <a:cxn ang="0">
                      <a:pos x="586" y="476"/>
                    </a:cxn>
                    <a:cxn ang="0">
                      <a:pos x="520" y="470"/>
                    </a:cxn>
                    <a:cxn ang="0">
                      <a:pos x="486" y="480"/>
                    </a:cxn>
                    <a:cxn ang="0">
                      <a:pos x="440" y="478"/>
                    </a:cxn>
                    <a:cxn ang="0">
                      <a:pos x="368" y="512"/>
                    </a:cxn>
                    <a:cxn ang="0">
                      <a:pos x="320" y="520"/>
                    </a:cxn>
                    <a:cxn ang="0">
                      <a:pos x="336" y="550"/>
                    </a:cxn>
                    <a:cxn ang="0">
                      <a:pos x="8" y="584"/>
                    </a:cxn>
                    <a:cxn ang="0">
                      <a:pos x="264" y="8"/>
                    </a:cxn>
                  </a:cxnLst>
                  <a:rect l="0" t="0" r="r" b="b"/>
                  <a:pathLst>
                    <a:path w="914" h="584">
                      <a:moveTo>
                        <a:pt x="282" y="22"/>
                      </a:moveTo>
                      <a:lnTo>
                        <a:pt x="440" y="28"/>
                      </a:lnTo>
                      <a:lnTo>
                        <a:pt x="468" y="18"/>
                      </a:lnTo>
                      <a:lnTo>
                        <a:pt x="440" y="36"/>
                      </a:lnTo>
                      <a:lnTo>
                        <a:pt x="280" y="36"/>
                      </a:lnTo>
                      <a:lnTo>
                        <a:pt x="282" y="56"/>
                      </a:lnTo>
                      <a:lnTo>
                        <a:pt x="440" y="52"/>
                      </a:lnTo>
                      <a:lnTo>
                        <a:pt x="470" y="42"/>
                      </a:lnTo>
                      <a:lnTo>
                        <a:pt x="440" y="64"/>
                      </a:lnTo>
                      <a:lnTo>
                        <a:pt x="284" y="66"/>
                      </a:lnTo>
                      <a:lnTo>
                        <a:pt x="298" y="78"/>
                      </a:lnTo>
                      <a:lnTo>
                        <a:pt x="352" y="88"/>
                      </a:lnTo>
                      <a:lnTo>
                        <a:pt x="430" y="84"/>
                      </a:lnTo>
                      <a:lnTo>
                        <a:pt x="464" y="82"/>
                      </a:lnTo>
                      <a:lnTo>
                        <a:pt x="466" y="102"/>
                      </a:lnTo>
                      <a:lnTo>
                        <a:pt x="484" y="102"/>
                      </a:lnTo>
                      <a:lnTo>
                        <a:pt x="488" y="120"/>
                      </a:lnTo>
                      <a:lnTo>
                        <a:pt x="468" y="130"/>
                      </a:lnTo>
                      <a:lnTo>
                        <a:pt x="476" y="148"/>
                      </a:lnTo>
                      <a:lnTo>
                        <a:pt x="544" y="182"/>
                      </a:lnTo>
                      <a:lnTo>
                        <a:pt x="636" y="202"/>
                      </a:lnTo>
                      <a:lnTo>
                        <a:pt x="708" y="206"/>
                      </a:lnTo>
                      <a:lnTo>
                        <a:pt x="742" y="196"/>
                      </a:lnTo>
                      <a:lnTo>
                        <a:pt x="768" y="186"/>
                      </a:lnTo>
                      <a:lnTo>
                        <a:pt x="778" y="194"/>
                      </a:lnTo>
                      <a:lnTo>
                        <a:pt x="764" y="210"/>
                      </a:lnTo>
                      <a:lnTo>
                        <a:pt x="766" y="228"/>
                      </a:lnTo>
                      <a:lnTo>
                        <a:pt x="786" y="240"/>
                      </a:lnTo>
                      <a:lnTo>
                        <a:pt x="838" y="236"/>
                      </a:lnTo>
                      <a:lnTo>
                        <a:pt x="882" y="224"/>
                      </a:lnTo>
                      <a:lnTo>
                        <a:pt x="902" y="204"/>
                      </a:lnTo>
                      <a:lnTo>
                        <a:pt x="910" y="214"/>
                      </a:lnTo>
                      <a:lnTo>
                        <a:pt x="896" y="232"/>
                      </a:lnTo>
                      <a:lnTo>
                        <a:pt x="904" y="248"/>
                      </a:lnTo>
                      <a:lnTo>
                        <a:pt x="894" y="260"/>
                      </a:lnTo>
                      <a:lnTo>
                        <a:pt x="908" y="262"/>
                      </a:lnTo>
                      <a:lnTo>
                        <a:pt x="914" y="274"/>
                      </a:lnTo>
                      <a:lnTo>
                        <a:pt x="904" y="282"/>
                      </a:lnTo>
                      <a:lnTo>
                        <a:pt x="856" y="328"/>
                      </a:lnTo>
                      <a:lnTo>
                        <a:pt x="868" y="342"/>
                      </a:lnTo>
                      <a:lnTo>
                        <a:pt x="844" y="358"/>
                      </a:lnTo>
                      <a:lnTo>
                        <a:pt x="828" y="358"/>
                      </a:lnTo>
                      <a:lnTo>
                        <a:pt x="792" y="378"/>
                      </a:lnTo>
                      <a:lnTo>
                        <a:pt x="806" y="414"/>
                      </a:lnTo>
                      <a:lnTo>
                        <a:pt x="802" y="442"/>
                      </a:lnTo>
                      <a:lnTo>
                        <a:pt x="790" y="430"/>
                      </a:lnTo>
                      <a:lnTo>
                        <a:pt x="790" y="450"/>
                      </a:lnTo>
                      <a:lnTo>
                        <a:pt x="802" y="472"/>
                      </a:lnTo>
                      <a:lnTo>
                        <a:pt x="774" y="472"/>
                      </a:lnTo>
                      <a:lnTo>
                        <a:pt x="784" y="452"/>
                      </a:lnTo>
                      <a:lnTo>
                        <a:pt x="786" y="428"/>
                      </a:lnTo>
                      <a:lnTo>
                        <a:pt x="770" y="440"/>
                      </a:lnTo>
                      <a:lnTo>
                        <a:pt x="774" y="398"/>
                      </a:lnTo>
                      <a:lnTo>
                        <a:pt x="782" y="380"/>
                      </a:lnTo>
                      <a:lnTo>
                        <a:pt x="686" y="396"/>
                      </a:lnTo>
                      <a:lnTo>
                        <a:pt x="624" y="398"/>
                      </a:lnTo>
                      <a:lnTo>
                        <a:pt x="642" y="418"/>
                      </a:lnTo>
                      <a:lnTo>
                        <a:pt x="644" y="430"/>
                      </a:lnTo>
                      <a:lnTo>
                        <a:pt x="626" y="442"/>
                      </a:lnTo>
                      <a:lnTo>
                        <a:pt x="598" y="436"/>
                      </a:lnTo>
                      <a:lnTo>
                        <a:pt x="532" y="406"/>
                      </a:lnTo>
                      <a:lnTo>
                        <a:pt x="516" y="400"/>
                      </a:lnTo>
                      <a:lnTo>
                        <a:pt x="496" y="424"/>
                      </a:lnTo>
                      <a:lnTo>
                        <a:pt x="558" y="444"/>
                      </a:lnTo>
                      <a:lnTo>
                        <a:pt x="588" y="462"/>
                      </a:lnTo>
                      <a:lnTo>
                        <a:pt x="586" y="476"/>
                      </a:lnTo>
                      <a:lnTo>
                        <a:pt x="570" y="494"/>
                      </a:lnTo>
                      <a:lnTo>
                        <a:pt x="520" y="470"/>
                      </a:lnTo>
                      <a:lnTo>
                        <a:pt x="500" y="482"/>
                      </a:lnTo>
                      <a:lnTo>
                        <a:pt x="486" y="480"/>
                      </a:lnTo>
                      <a:lnTo>
                        <a:pt x="448" y="462"/>
                      </a:lnTo>
                      <a:lnTo>
                        <a:pt x="440" y="478"/>
                      </a:lnTo>
                      <a:lnTo>
                        <a:pt x="388" y="476"/>
                      </a:lnTo>
                      <a:lnTo>
                        <a:pt x="368" y="512"/>
                      </a:lnTo>
                      <a:lnTo>
                        <a:pt x="328" y="508"/>
                      </a:lnTo>
                      <a:lnTo>
                        <a:pt x="320" y="520"/>
                      </a:lnTo>
                      <a:lnTo>
                        <a:pt x="332" y="534"/>
                      </a:lnTo>
                      <a:lnTo>
                        <a:pt x="336" y="550"/>
                      </a:lnTo>
                      <a:lnTo>
                        <a:pt x="308" y="580"/>
                      </a:lnTo>
                      <a:lnTo>
                        <a:pt x="8" y="584"/>
                      </a:lnTo>
                      <a:lnTo>
                        <a:pt x="0" y="0"/>
                      </a:lnTo>
                      <a:lnTo>
                        <a:pt x="264" y="8"/>
                      </a:lnTo>
                      <a:lnTo>
                        <a:pt x="282" y="22"/>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22" name="Freeform 30"/>
                <p:cNvSpPr>
                  <a:spLocks/>
                </p:cNvSpPr>
                <p:nvPr/>
              </p:nvSpPr>
              <p:spPr bwMode="ltGray">
                <a:xfrm>
                  <a:off x="3173" y="2896"/>
                  <a:ext cx="149" cy="90"/>
                </a:xfrm>
                <a:custGeom>
                  <a:avLst/>
                  <a:gdLst/>
                  <a:ahLst/>
                  <a:cxnLst>
                    <a:cxn ang="0">
                      <a:pos x="0" y="82"/>
                    </a:cxn>
                    <a:cxn ang="0">
                      <a:pos x="4" y="2"/>
                    </a:cxn>
                    <a:cxn ang="0">
                      <a:pos x="18" y="0"/>
                    </a:cxn>
                    <a:cxn ang="0">
                      <a:pos x="12" y="74"/>
                    </a:cxn>
                    <a:cxn ang="0">
                      <a:pos x="44" y="78"/>
                    </a:cxn>
                    <a:cxn ang="0">
                      <a:pos x="46" y="2"/>
                    </a:cxn>
                    <a:cxn ang="0">
                      <a:pos x="58" y="2"/>
                    </a:cxn>
                    <a:cxn ang="0">
                      <a:pos x="56" y="72"/>
                    </a:cxn>
                    <a:cxn ang="0">
                      <a:pos x="94" y="70"/>
                    </a:cxn>
                    <a:cxn ang="0">
                      <a:pos x="92" y="2"/>
                    </a:cxn>
                    <a:cxn ang="0">
                      <a:pos x="106" y="4"/>
                    </a:cxn>
                    <a:cxn ang="0">
                      <a:pos x="104" y="68"/>
                    </a:cxn>
                    <a:cxn ang="0">
                      <a:pos x="136" y="64"/>
                    </a:cxn>
                    <a:cxn ang="0">
                      <a:pos x="128" y="0"/>
                    </a:cxn>
                    <a:cxn ang="0">
                      <a:pos x="142" y="2"/>
                    </a:cxn>
                    <a:cxn ang="0">
                      <a:pos x="148" y="70"/>
                    </a:cxn>
                    <a:cxn ang="0">
                      <a:pos x="60" y="88"/>
                    </a:cxn>
                    <a:cxn ang="0">
                      <a:pos x="8" y="92"/>
                    </a:cxn>
                    <a:cxn ang="0">
                      <a:pos x="0" y="82"/>
                    </a:cxn>
                  </a:cxnLst>
                  <a:rect l="0" t="0" r="r" b="b"/>
                  <a:pathLst>
                    <a:path w="148" h="92">
                      <a:moveTo>
                        <a:pt x="0" y="82"/>
                      </a:moveTo>
                      <a:lnTo>
                        <a:pt x="4" y="2"/>
                      </a:lnTo>
                      <a:lnTo>
                        <a:pt x="18" y="0"/>
                      </a:lnTo>
                      <a:lnTo>
                        <a:pt x="12" y="74"/>
                      </a:lnTo>
                      <a:lnTo>
                        <a:pt x="44" y="78"/>
                      </a:lnTo>
                      <a:lnTo>
                        <a:pt x="46" y="2"/>
                      </a:lnTo>
                      <a:lnTo>
                        <a:pt x="58" y="2"/>
                      </a:lnTo>
                      <a:lnTo>
                        <a:pt x="56" y="72"/>
                      </a:lnTo>
                      <a:lnTo>
                        <a:pt x="94" y="70"/>
                      </a:lnTo>
                      <a:lnTo>
                        <a:pt x="92" y="2"/>
                      </a:lnTo>
                      <a:lnTo>
                        <a:pt x="106" y="4"/>
                      </a:lnTo>
                      <a:lnTo>
                        <a:pt x="104" y="68"/>
                      </a:lnTo>
                      <a:lnTo>
                        <a:pt x="136" y="64"/>
                      </a:lnTo>
                      <a:lnTo>
                        <a:pt x="128" y="0"/>
                      </a:lnTo>
                      <a:lnTo>
                        <a:pt x="142" y="2"/>
                      </a:lnTo>
                      <a:lnTo>
                        <a:pt x="148" y="70"/>
                      </a:lnTo>
                      <a:lnTo>
                        <a:pt x="60" y="88"/>
                      </a:lnTo>
                      <a:lnTo>
                        <a:pt x="8" y="92"/>
                      </a:lnTo>
                      <a:lnTo>
                        <a:pt x="0" y="82"/>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grpSp>
          <p:sp>
            <p:nvSpPr>
              <p:cNvPr id="15" name="Freeform 31"/>
              <p:cNvSpPr>
                <a:spLocks/>
              </p:cNvSpPr>
              <p:nvPr/>
            </p:nvSpPr>
            <p:spPr bwMode="ltGray">
              <a:xfrm>
                <a:off x="1754" y="3426"/>
                <a:ext cx="1156" cy="604"/>
              </a:xfrm>
              <a:custGeom>
                <a:avLst/>
                <a:gdLst/>
                <a:ahLst/>
                <a:cxnLst>
                  <a:cxn ang="0">
                    <a:pos x="1156" y="600"/>
                  </a:cxn>
                  <a:cxn ang="0">
                    <a:pos x="558" y="584"/>
                  </a:cxn>
                  <a:cxn ang="0">
                    <a:pos x="555" y="566"/>
                  </a:cxn>
                  <a:cxn ang="0">
                    <a:pos x="579" y="532"/>
                  </a:cxn>
                  <a:cxn ang="0">
                    <a:pos x="534" y="528"/>
                  </a:cxn>
                  <a:cxn ang="0">
                    <a:pos x="512" y="514"/>
                  </a:cxn>
                  <a:cxn ang="0">
                    <a:pos x="503" y="492"/>
                  </a:cxn>
                  <a:cxn ang="0">
                    <a:pos x="468" y="496"/>
                  </a:cxn>
                  <a:cxn ang="0">
                    <a:pos x="436" y="516"/>
                  </a:cxn>
                  <a:cxn ang="0">
                    <a:pos x="416" y="504"/>
                  </a:cxn>
                  <a:cxn ang="0">
                    <a:pos x="340" y="520"/>
                  </a:cxn>
                  <a:cxn ang="0">
                    <a:pos x="379" y="462"/>
                  </a:cxn>
                  <a:cxn ang="0">
                    <a:pos x="351" y="448"/>
                  </a:cxn>
                  <a:cxn ang="0">
                    <a:pos x="272" y="468"/>
                  </a:cxn>
                  <a:cxn ang="0">
                    <a:pos x="264" y="438"/>
                  </a:cxn>
                  <a:cxn ang="0">
                    <a:pos x="307" y="422"/>
                  </a:cxn>
                  <a:cxn ang="0">
                    <a:pos x="240" y="428"/>
                  </a:cxn>
                  <a:cxn ang="0">
                    <a:pos x="176" y="422"/>
                  </a:cxn>
                  <a:cxn ang="0">
                    <a:pos x="124" y="444"/>
                  </a:cxn>
                  <a:cxn ang="0">
                    <a:pos x="137" y="484"/>
                  </a:cxn>
                  <a:cxn ang="0">
                    <a:pos x="122" y="490"/>
                  </a:cxn>
                  <a:cxn ang="0">
                    <a:pos x="115" y="512"/>
                  </a:cxn>
                  <a:cxn ang="0">
                    <a:pos x="113" y="480"/>
                  </a:cxn>
                  <a:cxn ang="0">
                    <a:pos x="105" y="440"/>
                  </a:cxn>
                  <a:cxn ang="0">
                    <a:pos x="83" y="418"/>
                  </a:cxn>
                  <a:cxn ang="0">
                    <a:pos x="41" y="390"/>
                  </a:cxn>
                  <a:cxn ang="0">
                    <a:pos x="54" y="374"/>
                  </a:cxn>
                  <a:cxn ang="0">
                    <a:pos x="22" y="324"/>
                  </a:cxn>
                  <a:cxn ang="0">
                    <a:pos x="9" y="308"/>
                  </a:cxn>
                  <a:cxn ang="0">
                    <a:pos x="2" y="270"/>
                  </a:cxn>
                  <a:cxn ang="0">
                    <a:pos x="54" y="286"/>
                  </a:cxn>
                  <a:cxn ang="0">
                    <a:pos x="148" y="276"/>
                  </a:cxn>
                  <a:cxn ang="0">
                    <a:pos x="137" y="252"/>
                  </a:cxn>
                  <a:cxn ang="0">
                    <a:pos x="170" y="250"/>
                  </a:cxn>
                  <a:cxn ang="0">
                    <a:pos x="218" y="256"/>
                  </a:cxn>
                  <a:cxn ang="0">
                    <a:pos x="277" y="240"/>
                  </a:cxn>
                  <a:cxn ang="0">
                    <a:pos x="433" y="180"/>
                  </a:cxn>
                  <a:cxn ang="0">
                    <a:pos x="399" y="158"/>
                  </a:cxn>
                  <a:cxn ang="0">
                    <a:pos x="475" y="126"/>
                  </a:cxn>
                  <a:cxn ang="0">
                    <a:pos x="514" y="100"/>
                  </a:cxn>
                  <a:cxn ang="0">
                    <a:pos x="433" y="102"/>
                  </a:cxn>
                  <a:cxn ang="0">
                    <a:pos x="420" y="84"/>
                  </a:cxn>
                  <a:cxn ang="0">
                    <a:pos x="512" y="90"/>
                  </a:cxn>
                  <a:cxn ang="0">
                    <a:pos x="464" y="82"/>
                  </a:cxn>
                  <a:cxn ang="0">
                    <a:pos x="418" y="70"/>
                  </a:cxn>
                  <a:cxn ang="0">
                    <a:pos x="462" y="72"/>
                  </a:cxn>
                  <a:cxn ang="0">
                    <a:pos x="525" y="66"/>
                  </a:cxn>
                  <a:cxn ang="0">
                    <a:pos x="558" y="118"/>
                  </a:cxn>
                  <a:cxn ang="0">
                    <a:pos x="568" y="58"/>
                  </a:cxn>
                  <a:cxn ang="0">
                    <a:pos x="584" y="110"/>
                  </a:cxn>
                  <a:cxn ang="0">
                    <a:pos x="597" y="52"/>
                  </a:cxn>
                  <a:cxn ang="0">
                    <a:pos x="616" y="102"/>
                  </a:cxn>
                  <a:cxn ang="0">
                    <a:pos x="989" y="0"/>
                  </a:cxn>
                </a:cxnLst>
                <a:rect l="0" t="0" r="r" b="b"/>
                <a:pathLst>
                  <a:path w="1156" h="604">
                    <a:moveTo>
                      <a:pt x="1143" y="8"/>
                    </a:moveTo>
                    <a:lnTo>
                      <a:pt x="1156" y="600"/>
                    </a:lnTo>
                    <a:lnTo>
                      <a:pt x="573" y="604"/>
                    </a:lnTo>
                    <a:lnTo>
                      <a:pt x="558" y="584"/>
                    </a:lnTo>
                    <a:lnTo>
                      <a:pt x="573" y="574"/>
                    </a:lnTo>
                    <a:lnTo>
                      <a:pt x="555" y="566"/>
                    </a:lnTo>
                    <a:lnTo>
                      <a:pt x="555" y="548"/>
                    </a:lnTo>
                    <a:lnTo>
                      <a:pt x="579" y="532"/>
                    </a:lnTo>
                    <a:lnTo>
                      <a:pt x="577" y="520"/>
                    </a:lnTo>
                    <a:lnTo>
                      <a:pt x="534" y="528"/>
                    </a:lnTo>
                    <a:lnTo>
                      <a:pt x="529" y="514"/>
                    </a:lnTo>
                    <a:lnTo>
                      <a:pt x="512" y="514"/>
                    </a:lnTo>
                    <a:lnTo>
                      <a:pt x="516" y="496"/>
                    </a:lnTo>
                    <a:lnTo>
                      <a:pt x="503" y="492"/>
                    </a:lnTo>
                    <a:lnTo>
                      <a:pt x="475" y="508"/>
                    </a:lnTo>
                    <a:lnTo>
                      <a:pt x="468" y="496"/>
                    </a:lnTo>
                    <a:lnTo>
                      <a:pt x="444" y="504"/>
                    </a:lnTo>
                    <a:lnTo>
                      <a:pt x="436" y="516"/>
                    </a:lnTo>
                    <a:lnTo>
                      <a:pt x="423" y="514"/>
                    </a:lnTo>
                    <a:lnTo>
                      <a:pt x="416" y="504"/>
                    </a:lnTo>
                    <a:lnTo>
                      <a:pt x="403" y="506"/>
                    </a:lnTo>
                    <a:lnTo>
                      <a:pt x="340" y="520"/>
                    </a:lnTo>
                    <a:lnTo>
                      <a:pt x="322" y="494"/>
                    </a:lnTo>
                    <a:lnTo>
                      <a:pt x="379" y="462"/>
                    </a:lnTo>
                    <a:lnTo>
                      <a:pt x="370" y="444"/>
                    </a:lnTo>
                    <a:lnTo>
                      <a:pt x="351" y="448"/>
                    </a:lnTo>
                    <a:lnTo>
                      <a:pt x="288" y="470"/>
                    </a:lnTo>
                    <a:lnTo>
                      <a:pt x="272" y="468"/>
                    </a:lnTo>
                    <a:lnTo>
                      <a:pt x="257" y="448"/>
                    </a:lnTo>
                    <a:lnTo>
                      <a:pt x="264" y="438"/>
                    </a:lnTo>
                    <a:lnTo>
                      <a:pt x="283" y="430"/>
                    </a:lnTo>
                    <a:lnTo>
                      <a:pt x="307" y="422"/>
                    </a:lnTo>
                    <a:lnTo>
                      <a:pt x="268" y="428"/>
                    </a:lnTo>
                    <a:lnTo>
                      <a:pt x="240" y="428"/>
                    </a:lnTo>
                    <a:lnTo>
                      <a:pt x="196" y="432"/>
                    </a:lnTo>
                    <a:lnTo>
                      <a:pt x="176" y="422"/>
                    </a:lnTo>
                    <a:lnTo>
                      <a:pt x="131" y="422"/>
                    </a:lnTo>
                    <a:lnTo>
                      <a:pt x="124" y="444"/>
                    </a:lnTo>
                    <a:lnTo>
                      <a:pt x="133" y="458"/>
                    </a:lnTo>
                    <a:lnTo>
                      <a:pt x="137" y="484"/>
                    </a:lnTo>
                    <a:lnTo>
                      <a:pt x="120" y="478"/>
                    </a:lnTo>
                    <a:lnTo>
                      <a:pt x="122" y="490"/>
                    </a:lnTo>
                    <a:lnTo>
                      <a:pt x="135" y="508"/>
                    </a:lnTo>
                    <a:lnTo>
                      <a:pt x="115" y="512"/>
                    </a:lnTo>
                    <a:lnTo>
                      <a:pt x="102" y="502"/>
                    </a:lnTo>
                    <a:lnTo>
                      <a:pt x="113" y="480"/>
                    </a:lnTo>
                    <a:lnTo>
                      <a:pt x="100" y="482"/>
                    </a:lnTo>
                    <a:lnTo>
                      <a:pt x="105" y="440"/>
                    </a:lnTo>
                    <a:lnTo>
                      <a:pt x="115" y="420"/>
                    </a:lnTo>
                    <a:lnTo>
                      <a:pt x="83" y="418"/>
                    </a:lnTo>
                    <a:lnTo>
                      <a:pt x="63" y="404"/>
                    </a:lnTo>
                    <a:lnTo>
                      <a:pt x="41" y="390"/>
                    </a:lnTo>
                    <a:lnTo>
                      <a:pt x="37" y="378"/>
                    </a:lnTo>
                    <a:lnTo>
                      <a:pt x="54" y="374"/>
                    </a:lnTo>
                    <a:lnTo>
                      <a:pt x="35" y="334"/>
                    </a:lnTo>
                    <a:lnTo>
                      <a:pt x="22" y="324"/>
                    </a:lnTo>
                    <a:lnTo>
                      <a:pt x="0" y="318"/>
                    </a:lnTo>
                    <a:lnTo>
                      <a:pt x="9" y="308"/>
                    </a:lnTo>
                    <a:lnTo>
                      <a:pt x="24" y="292"/>
                    </a:lnTo>
                    <a:lnTo>
                      <a:pt x="2" y="270"/>
                    </a:lnTo>
                    <a:lnTo>
                      <a:pt x="22" y="264"/>
                    </a:lnTo>
                    <a:lnTo>
                      <a:pt x="54" y="286"/>
                    </a:lnTo>
                    <a:lnTo>
                      <a:pt x="126" y="286"/>
                    </a:lnTo>
                    <a:lnTo>
                      <a:pt x="148" y="276"/>
                    </a:lnTo>
                    <a:lnTo>
                      <a:pt x="150" y="260"/>
                    </a:lnTo>
                    <a:lnTo>
                      <a:pt x="137" y="252"/>
                    </a:lnTo>
                    <a:lnTo>
                      <a:pt x="152" y="242"/>
                    </a:lnTo>
                    <a:lnTo>
                      <a:pt x="170" y="250"/>
                    </a:lnTo>
                    <a:lnTo>
                      <a:pt x="192" y="260"/>
                    </a:lnTo>
                    <a:lnTo>
                      <a:pt x="218" y="256"/>
                    </a:lnTo>
                    <a:lnTo>
                      <a:pt x="242" y="246"/>
                    </a:lnTo>
                    <a:lnTo>
                      <a:pt x="277" y="240"/>
                    </a:lnTo>
                    <a:lnTo>
                      <a:pt x="377" y="206"/>
                    </a:lnTo>
                    <a:lnTo>
                      <a:pt x="433" y="180"/>
                    </a:lnTo>
                    <a:lnTo>
                      <a:pt x="444" y="172"/>
                    </a:lnTo>
                    <a:lnTo>
                      <a:pt x="399" y="158"/>
                    </a:lnTo>
                    <a:lnTo>
                      <a:pt x="429" y="120"/>
                    </a:lnTo>
                    <a:lnTo>
                      <a:pt x="475" y="126"/>
                    </a:lnTo>
                    <a:lnTo>
                      <a:pt x="516" y="122"/>
                    </a:lnTo>
                    <a:lnTo>
                      <a:pt x="514" y="100"/>
                    </a:lnTo>
                    <a:lnTo>
                      <a:pt x="451" y="106"/>
                    </a:lnTo>
                    <a:lnTo>
                      <a:pt x="433" y="102"/>
                    </a:lnTo>
                    <a:lnTo>
                      <a:pt x="412" y="94"/>
                    </a:lnTo>
                    <a:cubicBezTo>
                      <a:pt x="418" y="83"/>
                      <a:pt x="414" y="84"/>
                      <a:pt x="420" y="84"/>
                    </a:cubicBezTo>
                    <a:lnTo>
                      <a:pt x="457" y="98"/>
                    </a:lnTo>
                    <a:lnTo>
                      <a:pt x="512" y="90"/>
                    </a:lnTo>
                    <a:lnTo>
                      <a:pt x="512" y="74"/>
                    </a:lnTo>
                    <a:lnTo>
                      <a:pt x="464" y="82"/>
                    </a:lnTo>
                    <a:lnTo>
                      <a:pt x="438" y="78"/>
                    </a:lnTo>
                    <a:cubicBezTo>
                      <a:pt x="431" y="75"/>
                      <a:pt x="418" y="70"/>
                      <a:pt x="418" y="70"/>
                    </a:cubicBezTo>
                    <a:lnTo>
                      <a:pt x="427" y="60"/>
                    </a:lnTo>
                    <a:lnTo>
                      <a:pt x="462" y="72"/>
                    </a:lnTo>
                    <a:lnTo>
                      <a:pt x="494" y="68"/>
                    </a:lnTo>
                    <a:lnTo>
                      <a:pt x="525" y="66"/>
                    </a:lnTo>
                    <a:lnTo>
                      <a:pt x="527" y="122"/>
                    </a:lnTo>
                    <a:lnTo>
                      <a:pt x="558" y="118"/>
                    </a:lnTo>
                    <a:lnTo>
                      <a:pt x="555" y="62"/>
                    </a:lnTo>
                    <a:lnTo>
                      <a:pt x="568" y="58"/>
                    </a:lnTo>
                    <a:lnTo>
                      <a:pt x="571" y="114"/>
                    </a:lnTo>
                    <a:lnTo>
                      <a:pt x="584" y="110"/>
                    </a:lnTo>
                    <a:lnTo>
                      <a:pt x="584" y="54"/>
                    </a:lnTo>
                    <a:lnTo>
                      <a:pt x="597" y="52"/>
                    </a:lnTo>
                    <a:lnTo>
                      <a:pt x="597" y="110"/>
                    </a:lnTo>
                    <a:lnTo>
                      <a:pt x="616" y="102"/>
                    </a:lnTo>
                    <a:lnTo>
                      <a:pt x="614" y="20"/>
                    </a:lnTo>
                    <a:lnTo>
                      <a:pt x="989" y="0"/>
                    </a:lnTo>
                    <a:lnTo>
                      <a:pt x="1143" y="8"/>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6" name="Freeform 32"/>
              <p:cNvSpPr>
                <a:spLocks/>
              </p:cNvSpPr>
              <p:nvPr/>
            </p:nvSpPr>
            <p:spPr bwMode="ltGray">
              <a:xfrm>
                <a:off x="2192" y="3470"/>
                <a:ext cx="223" cy="110"/>
              </a:xfrm>
              <a:custGeom>
                <a:avLst/>
                <a:gdLst/>
                <a:ahLst/>
                <a:cxnLst>
                  <a:cxn ang="0">
                    <a:pos x="190" y="0"/>
                  </a:cxn>
                  <a:cxn ang="0">
                    <a:pos x="110" y="16"/>
                  </a:cxn>
                  <a:cxn ang="0">
                    <a:pos x="112" y="22"/>
                  </a:cxn>
                  <a:cxn ang="0">
                    <a:pos x="172" y="14"/>
                  </a:cxn>
                  <a:cxn ang="0">
                    <a:pos x="170" y="26"/>
                  </a:cxn>
                  <a:cxn ang="0">
                    <a:pos x="110" y="38"/>
                  </a:cxn>
                  <a:cxn ang="0">
                    <a:pos x="112" y="50"/>
                  </a:cxn>
                  <a:cxn ang="0">
                    <a:pos x="174" y="34"/>
                  </a:cxn>
                  <a:cxn ang="0">
                    <a:pos x="178" y="80"/>
                  </a:cxn>
                  <a:cxn ang="0">
                    <a:pos x="120" y="84"/>
                  </a:cxn>
                  <a:cxn ang="0">
                    <a:pos x="74" y="44"/>
                  </a:cxn>
                  <a:cxn ang="0">
                    <a:pos x="74" y="56"/>
                  </a:cxn>
                  <a:cxn ang="0">
                    <a:pos x="110" y="86"/>
                  </a:cxn>
                  <a:cxn ang="0">
                    <a:pos x="46" y="94"/>
                  </a:cxn>
                  <a:cxn ang="0">
                    <a:pos x="46" y="30"/>
                  </a:cxn>
                  <a:cxn ang="0">
                    <a:pos x="30" y="34"/>
                  </a:cxn>
                  <a:cxn ang="0">
                    <a:pos x="34" y="94"/>
                  </a:cxn>
                  <a:cxn ang="0">
                    <a:pos x="12" y="88"/>
                  </a:cxn>
                  <a:cxn ang="0">
                    <a:pos x="12" y="32"/>
                  </a:cxn>
                  <a:cxn ang="0">
                    <a:pos x="0" y="28"/>
                  </a:cxn>
                  <a:cxn ang="0">
                    <a:pos x="4" y="92"/>
                  </a:cxn>
                  <a:cxn ang="0">
                    <a:pos x="70" y="110"/>
                  </a:cxn>
                  <a:cxn ang="0">
                    <a:pos x="182" y="98"/>
                  </a:cxn>
                  <a:cxn ang="0">
                    <a:pos x="204" y="72"/>
                  </a:cxn>
                  <a:cxn ang="0">
                    <a:pos x="190" y="0"/>
                  </a:cxn>
                </a:cxnLst>
                <a:rect l="0" t="0" r="r" b="b"/>
                <a:pathLst>
                  <a:path w="204" h="110">
                    <a:moveTo>
                      <a:pt x="190" y="0"/>
                    </a:moveTo>
                    <a:lnTo>
                      <a:pt x="110" y="16"/>
                    </a:lnTo>
                    <a:lnTo>
                      <a:pt x="112" y="22"/>
                    </a:lnTo>
                    <a:lnTo>
                      <a:pt x="172" y="14"/>
                    </a:lnTo>
                    <a:lnTo>
                      <a:pt x="170" y="26"/>
                    </a:lnTo>
                    <a:lnTo>
                      <a:pt x="110" y="38"/>
                    </a:lnTo>
                    <a:lnTo>
                      <a:pt x="112" y="50"/>
                    </a:lnTo>
                    <a:lnTo>
                      <a:pt x="174" y="34"/>
                    </a:lnTo>
                    <a:lnTo>
                      <a:pt x="178" y="80"/>
                    </a:lnTo>
                    <a:lnTo>
                      <a:pt x="120" y="84"/>
                    </a:lnTo>
                    <a:lnTo>
                      <a:pt x="74" y="44"/>
                    </a:lnTo>
                    <a:lnTo>
                      <a:pt x="74" y="56"/>
                    </a:lnTo>
                    <a:lnTo>
                      <a:pt x="110" y="86"/>
                    </a:lnTo>
                    <a:lnTo>
                      <a:pt x="46" y="94"/>
                    </a:lnTo>
                    <a:lnTo>
                      <a:pt x="46" y="30"/>
                    </a:lnTo>
                    <a:cubicBezTo>
                      <a:pt x="29" y="32"/>
                      <a:pt x="30" y="27"/>
                      <a:pt x="30" y="34"/>
                    </a:cubicBezTo>
                    <a:lnTo>
                      <a:pt x="34" y="94"/>
                    </a:lnTo>
                    <a:lnTo>
                      <a:pt x="12" y="88"/>
                    </a:lnTo>
                    <a:lnTo>
                      <a:pt x="12" y="32"/>
                    </a:lnTo>
                    <a:lnTo>
                      <a:pt x="0" y="28"/>
                    </a:lnTo>
                    <a:lnTo>
                      <a:pt x="4" y="92"/>
                    </a:lnTo>
                    <a:lnTo>
                      <a:pt x="70" y="110"/>
                    </a:lnTo>
                    <a:lnTo>
                      <a:pt x="182" y="98"/>
                    </a:lnTo>
                    <a:lnTo>
                      <a:pt x="204" y="72"/>
                    </a:lnTo>
                    <a:lnTo>
                      <a:pt x="190" y="0"/>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7" name="Freeform 33"/>
              <p:cNvSpPr>
                <a:spLocks/>
              </p:cNvSpPr>
              <p:nvPr/>
            </p:nvSpPr>
            <p:spPr bwMode="ltGray">
              <a:xfrm>
                <a:off x="2874" y="3426"/>
                <a:ext cx="1004" cy="606"/>
              </a:xfrm>
              <a:custGeom>
                <a:avLst/>
                <a:gdLst/>
                <a:ahLst/>
                <a:cxnLst>
                  <a:cxn ang="0">
                    <a:pos x="487" y="28"/>
                  </a:cxn>
                  <a:cxn ang="0">
                    <a:pos x="487" y="36"/>
                  </a:cxn>
                  <a:cxn ang="0">
                    <a:pos x="315" y="56"/>
                  </a:cxn>
                  <a:cxn ang="0">
                    <a:pos x="520" y="42"/>
                  </a:cxn>
                  <a:cxn ang="0">
                    <a:pos x="317" y="66"/>
                  </a:cxn>
                  <a:cxn ang="0">
                    <a:pos x="392" y="88"/>
                  </a:cxn>
                  <a:cxn ang="0">
                    <a:pos x="514" y="82"/>
                  </a:cxn>
                  <a:cxn ang="0">
                    <a:pos x="535" y="102"/>
                  </a:cxn>
                  <a:cxn ang="0">
                    <a:pos x="518" y="130"/>
                  </a:cxn>
                  <a:cxn ang="0">
                    <a:pos x="601" y="182"/>
                  </a:cxn>
                  <a:cxn ang="0">
                    <a:pos x="780" y="206"/>
                  </a:cxn>
                  <a:cxn ang="0">
                    <a:pos x="845" y="186"/>
                  </a:cxn>
                  <a:cxn ang="0">
                    <a:pos x="841" y="210"/>
                  </a:cxn>
                  <a:cxn ang="0">
                    <a:pos x="865" y="240"/>
                  </a:cxn>
                  <a:cxn ang="0">
                    <a:pos x="969" y="224"/>
                  </a:cxn>
                  <a:cxn ang="0">
                    <a:pos x="1000" y="214"/>
                  </a:cxn>
                  <a:cxn ang="0">
                    <a:pos x="993" y="248"/>
                  </a:cxn>
                  <a:cxn ang="0">
                    <a:pos x="997" y="262"/>
                  </a:cxn>
                  <a:cxn ang="0">
                    <a:pos x="993" y="282"/>
                  </a:cxn>
                  <a:cxn ang="0">
                    <a:pos x="954" y="342"/>
                  </a:cxn>
                  <a:cxn ang="0">
                    <a:pos x="910" y="358"/>
                  </a:cxn>
                  <a:cxn ang="0">
                    <a:pos x="886" y="414"/>
                  </a:cxn>
                  <a:cxn ang="0">
                    <a:pos x="869" y="430"/>
                  </a:cxn>
                  <a:cxn ang="0">
                    <a:pos x="882" y="472"/>
                  </a:cxn>
                  <a:cxn ang="0">
                    <a:pos x="862" y="452"/>
                  </a:cxn>
                  <a:cxn ang="0">
                    <a:pos x="847" y="440"/>
                  </a:cxn>
                  <a:cxn ang="0">
                    <a:pos x="860" y="380"/>
                  </a:cxn>
                  <a:cxn ang="0">
                    <a:pos x="688" y="398"/>
                  </a:cxn>
                  <a:cxn ang="0">
                    <a:pos x="710" y="430"/>
                  </a:cxn>
                  <a:cxn ang="0">
                    <a:pos x="660" y="436"/>
                  </a:cxn>
                  <a:cxn ang="0">
                    <a:pos x="570" y="400"/>
                  </a:cxn>
                  <a:cxn ang="0">
                    <a:pos x="616" y="444"/>
                  </a:cxn>
                  <a:cxn ang="0">
                    <a:pos x="647" y="476"/>
                  </a:cxn>
                  <a:cxn ang="0">
                    <a:pos x="575" y="470"/>
                  </a:cxn>
                  <a:cxn ang="0">
                    <a:pos x="538" y="480"/>
                  </a:cxn>
                  <a:cxn ang="0">
                    <a:pos x="487" y="478"/>
                  </a:cxn>
                  <a:cxn ang="0">
                    <a:pos x="409" y="512"/>
                  </a:cxn>
                  <a:cxn ang="0">
                    <a:pos x="357" y="520"/>
                  </a:cxn>
                  <a:cxn ang="0">
                    <a:pos x="374" y="550"/>
                  </a:cxn>
                  <a:cxn ang="0">
                    <a:pos x="0" y="606"/>
                  </a:cxn>
                  <a:cxn ang="0">
                    <a:pos x="296" y="8"/>
                  </a:cxn>
                </a:cxnLst>
                <a:rect l="0" t="0" r="r" b="b"/>
                <a:pathLst>
                  <a:path w="1004" h="606">
                    <a:moveTo>
                      <a:pt x="315" y="22"/>
                    </a:moveTo>
                    <a:lnTo>
                      <a:pt x="487" y="28"/>
                    </a:lnTo>
                    <a:lnTo>
                      <a:pt x="518" y="18"/>
                    </a:lnTo>
                    <a:lnTo>
                      <a:pt x="487" y="36"/>
                    </a:lnTo>
                    <a:lnTo>
                      <a:pt x="313" y="36"/>
                    </a:lnTo>
                    <a:lnTo>
                      <a:pt x="315" y="56"/>
                    </a:lnTo>
                    <a:lnTo>
                      <a:pt x="487" y="52"/>
                    </a:lnTo>
                    <a:lnTo>
                      <a:pt x="520" y="42"/>
                    </a:lnTo>
                    <a:lnTo>
                      <a:pt x="487" y="64"/>
                    </a:lnTo>
                    <a:lnTo>
                      <a:pt x="317" y="66"/>
                    </a:lnTo>
                    <a:lnTo>
                      <a:pt x="333" y="78"/>
                    </a:lnTo>
                    <a:lnTo>
                      <a:pt x="392" y="88"/>
                    </a:lnTo>
                    <a:lnTo>
                      <a:pt x="477" y="84"/>
                    </a:lnTo>
                    <a:lnTo>
                      <a:pt x="514" y="82"/>
                    </a:lnTo>
                    <a:lnTo>
                      <a:pt x="516" y="102"/>
                    </a:lnTo>
                    <a:lnTo>
                      <a:pt x="535" y="102"/>
                    </a:lnTo>
                    <a:lnTo>
                      <a:pt x="540" y="120"/>
                    </a:lnTo>
                    <a:lnTo>
                      <a:pt x="518" y="130"/>
                    </a:lnTo>
                    <a:lnTo>
                      <a:pt x="527" y="148"/>
                    </a:lnTo>
                    <a:lnTo>
                      <a:pt x="601" y="182"/>
                    </a:lnTo>
                    <a:lnTo>
                      <a:pt x="701" y="202"/>
                    </a:lnTo>
                    <a:lnTo>
                      <a:pt x="780" y="206"/>
                    </a:lnTo>
                    <a:lnTo>
                      <a:pt x="817" y="196"/>
                    </a:lnTo>
                    <a:lnTo>
                      <a:pt x="845" y="186"/>
                    </a:lnTo>
                    <a:lnTo>
                      <a:pt x="856" y="194"/>
                    </a:lnTo>
                    <a:lnTo>
                      <a:pt x="841" y="210"/>
                    </a:lnTo>
                    <a:lnTo>
                      <a:pt x="843" y="228"/>
                    </a:lnTo>
                    <a:lnTo>
                      <a:pt x="865" y="240"/>
                    </a:lnTo>
                    <a:lnTo>
                      <a:pt x="921" y="236"/>
                    </a:lnTo>
                    <a:lnTo>
                      <a:pt x="969" y="224"/>
                    </a:lnTo>
                    <a:lnTo>
                      <a:pt x="991" y="204"/>
                    </a:lnTo>
                    <a:lnTo>
                      <a:pt x="1000" y="214"/>
                    </a:lnTo>
                    <a:lnTo>
                      <a:pt x="984" y="232"/>
                    </a:lnTo>
                    <a:lnTo>
                      <a:pt x="993" y="248"/>
                    </a:lnTo>
                    <a:lnTo>
                      <a:pt x="982" y="260"/>
                    </a:lnTo>
                    <a:lnTo>
                      <a:pt x="997" y="262"/>
                    </a:lnTo>
                    <a:lnTo>
                      <a:pt x="1004" y="274"/>
                    </a:lnTo>
                    <a:lnTo>
                      <a:pt x="993" y="282"/>
                    </a:lnTo>
                    <a:lnTo>
                      <a:pt x="941" y="328"/>
                    </a:lnTo>
                    <a:lnTo>
                      <a:pt x="954" y="342"/>
                    </a:lnTo>
                    <a:lnTo>
                      <a:pt x="928" y="358"/>
                    </a:lnTo>
                    <a:lnTo>
                      <a:pt x="910" y="358"/>
                    </a:lnTo>
                    <a:lnTo>
                      <a:pt x="871" y="378"/>
                    </a:lnTo>
                    <a:lnTo>
                      <a:pt x="886" y="414"/>
                    </a:lnTo>
                    <a:lnTo>
                      <a:pt x="882" y="442"/>
                    </a:lnTo>
                    <a:lnTo>
                      <a:pt x="869" y="430"/>
                    </a:lnTo>
                    <a:lnTo>
                      <a:pt x="869" y="450"/>
                    </a:lnTo>
                    <a:lnTo>
                      <a:pt x="882" y="472"/>
                    </a:lnTo>
                    <a:lnTo>
                      <a:pt x="851" y="472"/>
                    </a:lnTo>
                    <a:lnTo>
                      <a:pt x="862" y="452"/>
                    </a:lnTo>
                    <a:lnTo>
                      <a:pt x="865" y="428"/>
                    </a:lnTo>
                    <a:lnTo>
                      <a:pt x="847" y="440"/>
                    </a:lnTo>
                    <a:lnTo>
                      <a:pt x="851" y="398"/>
                    </a:lnTo>
                    <a:lnTo>
                      <a:pt x="860" y="380"/>
                    </a:lnTo>
                    <a:lnTo>
                      <a:pt x="756" y="396"/>
                    </a:lnTo>
                    <a:lnTo>
                      <a:pt x="688" y="398"/>
                    </a:lnTo>
                    <a:lnTo>
                      <a:pt x="708" y="418"/>
                    </a:lnTo>
                    <a:lnTo>
                      <a:pt x="710" y="430"/>
                    </a:lnTo>
                    <a:lnTo>
                      <a:pt x="690" y="442"/>
                    </a:lnTo>
                    <a:lnTo>
                      <a:pt x="660" y="436"/>
                    </a:lnTo>
                    <a:lnTo>
                      <a:pt x="588" y="406"/>
                    </a:lnTo>
                    <a:lnTo>
                      <a:pt x="570" y="400"/>
                    </a:lnTo>
                    <a:lnTo>
                      <a:pt x="548" y="424"/>
                    </a:lnTo>
                    <a:lnTo>
                      <a:pt x="616" y="444"/>
                    </a:lnTo>
                    <a:lnTo>
                      <a:pt x="649" y="462"/>
                    </a:lnTo>
                    <a:lnTo>
                      <a:pt x="647" y="476"/>
                    </a:lnTo>
                    <a:lnTo>
                      <a:pt x="629" y="494"/>
                    </a:lnTo>
                    <a:lnTo>
                      <a:pt x="575" y="470"/>
                    </a:lnTo>
                    <a:lnTo>
                      <a:pt x="553" y="482"/>
                    </a:lnTo>
                    <a:lnTo>
                      <a:pt x="538" y="480"/>
                    </a:lnTo>
                    <a:lnTo>
                      <a:pt x="496" y="462"/>
                    </a:lnTo>
                    <a:lnTo>
                      <a:pt x="487" y="478"/>
                    </a:lnTo>
                    <a:lnTo>
                      <a:pt x="431" y="476"/>
                    </a:lnTo>
                    <a:lnTo>
                      <a:pt x="409" y="512"/>
                    </a:lnTo>
                    <a:lnTo>
                      <a:pt x="365" y="508"/>
                    </a:lnTo>
                    <a:lnTo>
                      <a:pt x="357" y="520"/>
                    </a:lnTo>
                    <a:lnTo>
                      <a:pt x="370" y="534"/>
                    </a:lnTo>
                    <a:lnTo>
                      <a:pt x="374" y="550"/>
                    </a:lnTo>
                    <a:lnTo>
                      <a:pt x="342" y="606"/>
                    </a:lnTo>
                    <a:lnTo>
                      <a:pt x="0" y="606"/>
                    </a:lnTo>
                    <a:lnTo>
                      <a:pt x="8" y="0"/>
                    </a:lnTo>
                    <a:lnTo>
                      <a:pt x="296" y="8"/>
                    </a:lnTo>
                    <a:lnTo>
                      <a:pt x="315" y="22"/>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 name="Freeform 34"/>
              <p:cNvSpPr>
                <a:spLocks/>
              </p:cNvSpPr>
              <p:nvPr/>
            </p:nvSpPr>
            <p:spPr bwMode="ltGray">
              <a:xfrm>
                <a:off x="3210" y="3455"/>
                <a:ext cx="161" cy="91"/>
              </a:xfrm>
              <a:custGeom>
                <a:avLst/>
                <a:gdLst/>
                <a:ahLst/>
                <a:cxnLst>
                  <a:cxn ang="0">
                    <a:pos x="0" y="82"/>
                  </a:cxn>
                  <a:cxn ang="0">
                    <a:pos x="4" y="2"/>
                  </a:cxn>
                  <a:cxn ang="0">
                    <a:pos x="18" y="0"/>
                  </a:cxn>
                  <a:cxn ang="0">
                    <a:pos x="12" y="74"/>
                  </a:cxn>
                  <a:cxn ang="0">
                    <a:pos x="44" y="78"/>
                  </a:cxn>
                  <a:cxn ang="0">
                    <a:pos x="46" y="2"/>
                  </a:cxn>
                  <a:cxn ang="0">
                    <a:pos x="58" y="2"/>
                  </a:cxn>
                  <a:cxn ang="0">
                    <a:pos x="56" y="72"/>
                  </a:cxn>
                  <a:cxn ang="0">
                    <a:pos x="94" y="70"/>
                  </a:cxn>
                  <a:cxn ang="0">
                    <a:pos x="92" y="2"/>
                  </a:cxn>
                  <a:cxn ang="0">
                    <a:pos x="106" y="4"/>
                  </a:cxn>
                  <a:cxn ang="0">
                    <a:pos x="104" y="68"/>
                  </a:cxn>
                  <a:cxn ang="0">
                    <a:pos x="136" y="64"/>
                  </a:cxn>
                  <a:cxn ang="0">
                    <a:pos x="128" y="0"/>
                  </a:cxn>
                  <a:cxn ang="0">
                    <a:pos x="142" y="2"/>
                  </a:cxn>
                  <a:cxn ang="0">
                    <a:pos x="148" y="70"/>
                  </a:cxn>
                  <a:cxn ang="0">
                    <a:pos x="60" y="88"/>
                  </a:cxn>
                  <a:cxn ang="0">
                    <a:pos x="8" y="92"/>
                  </a:cxn>
                  <a:cxn ang="0">
                    <a:pos x="0" y="82"/>
                  </a:cxn>
                </a:cxnLst>
                <a:rect l="0" t="0" r="r" b="b"/>
                <a:pathLst>
                  <a:path w="148" h="92">
                    <a:moveTo>
                      <a:pt x="0" y="82"/>
                    </a:moveTo>
                    <a:lnTo>
                      <a:pt x="4" y="2"/>
                    </a:lnTo>
                    <a:lnTo>
                      <a:pt x="18" y="0"/>
                    </a:lnTo>
                    <a:lnTo>
                      <a:pt x="12" y="74"/>
                    </a:lnTo>
                    <a:lnTo>
                      <a:pt x="44" y="78"/>
                    </a:lnTo>
                    <a:lnTo>
                      <a:pt x="46" y="2"/>
                    </a:lnTo>
                    <a:lnTo>
                      <a:pt x="58" y="2"/>
                    </a:lnTo>
                    <a:lnTo>
                      <a:pt x="56" y="72"/>
                    </a:lnTo>
                    <a:lnTo>
                      <a:pt x="94" y="70"/>
                    </a:lnTo>
                    <a:lnTo>
                      <a:pt x="92" y="2"/>
                    </a:lnTo>
                    <a:lnTo>
                      <a:pt x="106" y="4"/>
                    </a:lnTo>
                    <a:lnTo>
                      <a:pt x="104" y="68"/>
                    </a:lnTo>
                    <a:lnTo>
                      <a:pt x="136" y="64"/>
                    </a:lnTo>
                    <a:lnTo>
                      <a:pt x="128" y="0"/>
                    </a:lnTo>
                    <a:lnTo>
                      <a:pt x="142" y="2"/>
                    </a:lnTo>
                    <a:lnTo>
                      <a:pt x="148" y="70"/>
                    </a:lnTo>
                    <a:lnTo>
                      <a:pt x="60" y="88"/>
                    </a:lnTo>
                    <a:lnTo>
                      <a:pt x="8" y="92"/>
                    </a:lnTo>
                    <a:lnTo>
                      <a:pt x="0" y="82"/>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grpSp>
      </p:grpSp>
      <p:sp>
        <p:nvSpPr>
          <p:cNvPr id="1826851" name="Rectangle 35"/>
          <p:cNvSpPr>
            <a:spLocks noGrp="1" noChangeArrowheads="1"/>
          </p:cNvSpPr>
          <p:nvPr>
            <p:ph type="ctrTitle"/>
          </p:nvPr>
        </p:nvSpPr>
        <p:spPr>
          <a:xfrm>
            <a:off x="685800" y="1219200"/>
            <a:ext cx="7721600" cy="1143000"/>
          </a:xfrm>
        </p:spPr>
        <p:txBody>
          <a:bodyPr/>
          <a:lstStyle>
            <a:lvl1pPr>
              <a:defRPr/>
            </a:lvl1pPr>
          </a:lstStyle>
          <a:p>
            <a:r>
              <a:rPr lang="ja-JP" altLang="en-US"/>
              <a:t>マスタ タイトルの書式設定</a:t>
            </a:r>
          </a:p>
        </p:txBody>
      </p:sp>
      <p:sp>
        <p:nvSpPr>
          <p:cNvPr id="1826852" name="Rectangle 36"/>
          <p:cNvSpPr>
            <a:spLocks noGrp="1" noChangeArrowheads="1"/>
          </p:cNvSpPr>
          <p:nvPr>
            <p:ph type="subTitle" idx="1"/>
          </p:nvPr>
        </p:nvSpPr>
        <p:spPr>
          <a:xfrm>
            <a:off x="685800" y="2859088"/>
            <a:ext cx="5715000" cy="2162175"/>
          </a:xfrm>
        </p:spPr>
        <p:txBody>
          <a:bodyPr anchor="ctr"/>
          <a:lstStyle>
            <a:lvl1pPr marL="0" indent="0" algn="r">
              <a:buFont typeface="Wingdings" pitchFamily="2" charset="2"/>
              <a:buNone/>
              <a:defRPr/>
            </a:lvl1pPr>
          </a:lstStyle>
          <a:p>
            <a:r>
              <a:rPr lang="ja-JP" altLang="en-US"/>
              <a:t>マスタ サブタイトルの書式設定</a:t>
            </a:r>
          </a:p>
        </p:txBody>
      </p:sp>
      <p:sp>
        <p:nvSpPr>
          <p:cNvPr id="37" name="Rectangle 37"/>
          <p:cNvSpPr>
            <a:spLocks noGrp="1" noChangeArrowheads="1"/>
          </p:cNvSpPr>
          <p:nvPr>
            <p:ph type="dt" sz="half" idx="10"/>
          </p:nvPr>
        </p:nvSpPr>
        <p:spPr>
          <a:xfrm>
            <a:off x="711200" y="6229350"/>
            <a:ext cx="1930400" cy="514350"/>
          </a:xfrm>
        </p:spPr>
        <p:txBody>
          <a:bodyPr/>
          <a:lstStyle>
            <a:lvl1pPr>
              <a:defRPr/>
            </a:lvl1pPr>
          </a:lstStyle>
          <a:p>
            <a:pPr>
              <a:defRPr/>
            </a:pPr>
            <a:endParaRPr lang="en-US" altLang="ja-JP">
              <a:solidFill>
                <a:srgbClr val="57472B"/>
              </a:solidFill>
            </a:endParaRPr>
          </a:p>
        </p:txBody>
      </p:sp>
      <p:sp>
        <p:nvSpPr>
          <p:cNvPr id="38" name="Rectangle 38"/>
          <p:cNvSpPr>
            <a:spLocks noGrp="1" noChangeArrowheads="1"/>
          </p:cNvSpPr>
          <p:nvPr>
            <p:ph type="ftr" sz="quarter" idx="11"/>
          </p:nvPr>
        </p:nvSpPr>
        <p:spPr>
          <a:xfrm>
            <a:off x="3149600" y="6229350"/>
            <a:ext cx="2844800" cy="514350"/>
          </a:xfrm>
        </p:spPr>
        <p:txBody>
          <a:bodyPr/>
          <a:lstStyle>
            <a:lvl1pPr>
              <a:defRPr/>
            </a:lvl1pPr>
          </a:lstStyle>
          <a:p>
            <a:pPr>
              <a:defRPr/>
            </a:pPr>
            <a:endParaRPr lang="en-US" altLang="ja-JP">
              <a:solidFill>
                <a:srgbClr val="57472B"/>
              </a:solidFill>
            </a:endParaRPr>
          </a:p>
        </p:txBody>
      </p:sp>
      <p:sp>
        <p:nvSpPr>
          <p:cNvPr id="39" name="Rectangle 39"/>
          <p:cNvSpPr>
            <a:spLocks noGrp="1" noChangeArrowheads="1"/>
          </p:cNvSpPr>
          <p:nvPr>
            <p:ph type="sldNum" sz="quarter" idx="12"/>
          </p:nvPr>
        </p:nvSpPr>
        <p:spPr>
          <a:xfrm>
            <a:off x="6604000" y="6229350"/>
            <a:ext cx="1828800" cy="514350"/>
          </a:xfrm>
        </p:spPr>
        <p:txBody>
          <a:bodyPr/>
          <a:lstStyle>
            <a:lvl1pPr>
              <a:defRPr/>
            </a:lvl1pPr>
          </a:lstStyle>
          <a:p>
            <a:pPr>
              <a:defRPr/>
            </a:pPr>
            <a:fld id="{0E14E98D-BE07-4DF9-B2F4-DF4D53E60DDF}" type="slidenum">
              <a:rPr lang="en-US" altLang="ja-JP">
                <a:solidFill>
                  <a:srgbClr val="57472B"/>
                </a:solidFill>
              </a:rPr>
              <a:pPr>
                <a:defRPr/>
              </a:pPr>
              <a:t>‹#›</a:t>
            </a:fld>
            <a:endParaRPr lang="en-US" altLang="ja-JP">
              <a:solidFill>
                <a:srgbClr val="57472B"/>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DBB34DDF-0013-4445-802F-3E8FCA6070AB}" type="datetimeFigureOut">
              <a:rPr lang="ja-JP" altLang="en-US" smtClean="0">
                <a:solidFill>
                  <a:prstClr val="black">
                    <a:tint val="75000"/>
                  </a:prstClr>
                </a:solidFill>
              </a:rPr>
              <a:pPr/>
              <a:t>2012/10/4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E3359785-383C-41ED-88D7-C201B881F19F}" type="slidenum">
              <a:rPr lang="ja-JP" altLang="en-US" smtClean="0">
                <a:solidFill>
                  <a:prstClr val="black">
                    <a:tint val="75000"/>
                  </a:prstClr>
                </a:solidFill>
              </a:rPr>
              <a:pPr/>
              <a:t>‹#›</a:t>
            </a:fld>
            <a:endParaRPr lang="ja-JP" altLang="en-US">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A0B31CDF-56DE-4C0F-99E7-66E3F2F156E4}" type="datetimeFigureOut">
              <a:rPr lang="ja-JP" altLang="en-US" smtClean="0">
                <a:solidFill>
                  <a:prstClr val="black">
                    <a:tint val="75000"/>
                  </a:prstClr>
                </a:solidFill>
              </a:rPr>
              <a:pPr/>
              <a:t>2012/10/4</a:t>
            </a:fld>
            <a:endParaRPr lang="ja-JP" altLang="en-US">
              <a:solidFill>
                <a:prstClr val="black">
                  <a:tint val="75000"/>
                </a:prstClr>
              </a:solidFill>
            </a:endParaRPr>
          </a:p>
        </p:txBody>
      </p:sp>
      <p:sp>
        <p:nvSpPr>
          <p:cNvPr id="3" name="フッター プレースホルダ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 3"/>
          <p:cNvSpPr>
            <a:spLocks noGrp="1"/>
          </p:cNvSpPr>
          <p:nvPr>
            <p:ph type="sldNum" sz="quarter" idx="12"/>
          </p:nvPr>
        </p:nvSpPr>
        <p:spPr/>
        <p:txBody>
          <a:bodyPr/>
          <a:lstStyle/>
          <a:p>
            <a:fld id="{D18659B9-AE91-46BD-8DF7-CA316FA779D2}" type="slidenum">
              <a:rPr lang="ja-JP" altLang="en-US" smtClean="0">
                <a:solidFill>
                  <a:prstClr val="black">
                    <a:tint val="75000"/>
                  </a:prstClr>
                </a:solidFill>
              </a:rPr>
              <a:pPr/>
              <a:t>‹#›</a:t>
            </a:fld>
            <a:endParaRPr lang="ja-JP" altLang="en-US">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DBB34DDF-0013-4445-802F-3E8FCA6070AB}" type="datetimeFigureOut">
              <a:rPr lang="ja-JP" altLang="en-US" smtClean="0">
                <a:solidFill>
                  <a:prstClr val="black">
                    <a:tint val="75000"/>
                  </a:prstClr>
                </a:solidFill>
              </a:rPr>
              <a:pPr/>
              <a:t>2012/10/4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E3359785-383C-41ED-88D7-C201B881F19F}" type="slidenum">
              <a:rPr lang="ja-JP" altLang="en-US" smtClean="0">
                <a:solidFill>
                  <a:prstClr val="black">
                    <a:tint val="75000"/>
                  </a:prstClr>
                </a:solidFill>
              </a:rPr>
              <a:pPr/>
              <a:t>‹#›</a:t>
            </a:fld>
            <a:endParaRPr lang="ja-JP" alt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5FD9A393-BD40-427F-A996-5993CE7B0E20}" type="datetimeFigureOut">
              <a:rPr lang="ja-JP" altLang="en-US" smtClean="0">
                <a:solidFill>
                  <a:prstClr val="black">
                    <a:tint val="75000"/>
                  </a:prstClr>
                </a:solidFill>
              </a:rPr>
              <a:pPr/>
              <a:t>2012/10/4</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67D12A2D-9695-4485-BC72-CF488D666D17}" type="slidenum">
              <a:rPr lang="ja-JP" altLang="en-US" smtClean="0">
                <a:solidFill>
                  <a:prstClr val="black">
                    <a:tint val="75000"/>
                  </a:prstClr>
                </a:solidFill>
              </a:rPr>
              <a:pPr/>
              <a:t>‹#›</a:t>
            </a:fld>
            <a:endParaRPr lang="ja-JP" alt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タイトルのみ">
    <p:spTree>
      <p:nvGrpSpPr>
        <p:cNvPr id="1" name=""/>
        <p:cNvGrpSpPr/>
        <p:nvPr/>
      </p:nvGrpSpPr>
      <p:grpSpPr>
        <a:xfrm>
          <a:off x="0" y="0"/>
          <a:ext cx="0" cy="0"/>
          <a:chOff x="0" y="0"/>
          <a:chExt cx="0" cy="0"/>
        </a:xfrm>
      </p:grpSpPr>
      <p:sp>
        <p:nvSpPr>
          <p:cNvPr id="30" name="タイトル 29"/>
          <p:cNvSpPr>
            <a:spLocks noGrp="1"/>
          </p:cNvSpPr>
          <p:nvPr>
            <p:ph type="title"/>
          </p:nvPr>
        </p:nvSpPr>
        <p:spPr>
          <a:xfrm>
            <a:off x="301752" y="457200"/>
            <a:ext cx="8686800" cy="841248"/>
          </a:xfrm>
        </p:spPr>
        <p:txBody>
          <a:bodyPr/>
          <a:lstStyle/>
          <a:p>
            <a:r>
              <a:rPr kumimoji="0" lang="ja-JP" altLang="en-US" smtClean="0"/>
              <a:t>マスタ タイトルの書式設定</a:t>
            </a:r>
            <a:endParaRPr kumimoji="0" lang="en-US"/>
          </a:p>
        </p:txBody>
      </p:sp>
      <p:sp>
        <p:nvSpPr>
          <p:cNvPr id="12" name="日付プレースホルダ 11"/>
          <p:cNvSpPr>
            <a:spLocks noGrp="1"/>
          </p:cNvSpPr>
          <p:nvPr>
            <p:ph type="dt" sz="half" idx="10"/>
          </p:nvPr>
        </p:nvSpPr>
        <p:spPr/>
        <p:txBody>
          <a:bodyPr/>
          <a:lstStyle/>
          <a:p>
            <a:pPr>
              <a:defRPr/>
            </a:pPr>
            <a:endParaRPr lang="en-US" altLang="ja-JP">
              <a:solidFill>
                <a:srgbClr val="F0A22E">
                  <a:shade val="75000"/>
                </a:srgbClr>
              </a:solidFill>
            </a:endParaRPr>
          </a:p>
        </p:txBody>
      </p:sp>
      <p:sp>
        <p:nvSpPr>
          <p:cNvPr id="21" name="フッター プレースホルダ 20"/>
          <p:cNvSpPr>
            <a:spLocks noGrp="1"/>
          </p:cNvSpPr>
          <p:nvPr>
            <p:ph type="ftr" sz="quarter" idx="11"/>
          </p:nvPr>
        </p:nvSpPr>
        <p:spPr/>
        <p:txBody>
          <a:bodyPr/>
          <a:lstStyle/>
          <a:p>
            <a:pPr>
              <a:defRPr/>
            </a:pPr>
            <a:endParaRPr lang="en-US" altLang="ja-JP">
              <a:solidFill>
                <a:srgbClr val="F0A22E">
                  <a:shade val="75000"/>
                </a:srgbClr>
              </a:solidFill>
            </a:endParaRPr>
          </a:p>
        </p:txBody>
      </p:sp>
      <p:sp>
        <p:nvSpPr>
          <p:cNvPr id="6" name="スライド番号プレースホルダ 5"/>
          <p:cNvSpPr>
            <a:spLocks noGrp="1"/>
          </p:cNvSpPr>
          <p:nvPr>
            <p:ph type="sldNum" sz="quarter" idx="12"/>
          </p:nvPr>
        </p:nvSpPr>
        <p:spPr/>
        <p:txBody>
          <a:bodyPr/>
          <a:lstStyle/>
          <a:p>
            <a:pPr>
              <a:defRPr/>
            </a:pPr>
            <a:fld id="{0970B382-BE8D-4C8B-BF96-CCA7CE60F7EC}" type="slidenum">
              <a:rPr lang="en-US" altLang="ja-JP">
                <a:solidFill>
                  <a:srgbClr val="F0A22E">
                    <a:shade val="75000"/>
                  </a:srgbClr>
                </a:solidFill>
              </a:rPr>
              <a:pPr>
                <a:defRPr/>
              </a:pPr>
              <a:t>‹#›</a:t>
            </a:fld>
            <a:endParaRPr lang="en-US" altLang="ja-JP">
              <a:solidFill>
                <a:srgbClr val="F0A22E">
                  <a:shade val="75000"/>
                </a:srgb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086BE212-328E-4F62-804D-B4F66E51E83B}" type="datetimeFigureOut">
              <a:rPr lang="ja-JP" altLang="en-US" smtClean="0">
                <a:solidFill>
                  <a:prstClr val="black">
                    <a:tint val="75000"/>
                  </a:prstClr>
                </a:solidFill>
              </a:rPr>
              <a:pPr/>
              <a:t>2012/10/4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CF85B7B6-847C-41FC-96AF-C40903E5D163}" type="slidenum">
              <a:rPr lang="ja-JP" altLang="en-US" smtClean="0">
                <a:solidFill>
                  <a:prstClr val="black">
                    <a:tint val="75000"/>
                  </a:prstClr>
                </a:solidFill>
              </a:rPr>
              <a:pPr/>
              <a:t>‹#›</a:t>
            </a:fld>
            <a:endParaRPr lang="ja-JP" alt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B55D68C7-CDB0-4C13-B685-8A479529DCE5}" type="datetimeFigureOut">
              <a:rPr lang="ja-JP" altLang="en-US" smtClean="0">
                <a:solidFill>
                  <a:prstClr val="black">
                    <a:tint val="75000"/>
                  </a:prstClr>
                </a:solidFill>
              </a:rPr>
              <a:pPr/>
              <a:t>2012/10/4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806C584B-789F-4D4B-9F36-4A0311242635}" type="slidenum">
              <a:rPr lang="ja-JP" altLang="en-US" smtClean="0">
                <a:solidFill>
                  <a:prstClr val="black">
                    <a:tint val="75000"/>
                  </a:prstClr>
                </a:solidFill>
              </a:rPr>
              <a:pPr/>
              <a:t>‹#›</a:t>
            </a:fld>
            <a:endParaRPr lang="ja-JP" alt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Only">
  <p:cSld name="コンテンツ">
    <p:spTree>
      <p:nvGrpSpPr>
        <p:cNvPr id="1" name=""/>
        <p:cNvGrpSpPr/>
        <p:nvPr/>
      </p:nvGrpSpPr>
      <p:grpSpPr>
        <a:xfrm>
          <a:off x="0" y="0"/>
          <a:ext cx="0" cy="0"/>
          <a:chOff x="0" y="0"/>
          <a:chExt cx="0" cy="0"/>
        </a:xfrm>
      </p:grpSpPr>
      <p:sp>
        <p:nvSpPr>
          <p:cNvPr id="2" name="コンテンツ プレースホルダ 1"/>
          <p:cNvSpPr>
            <a:spLocks noGrp="1"/>
          </p:cNvSpPr>
          <p:nvPr>
            <p:ph/>
          </p:nvPr>
        </p:nvSpPr>
        <p:spPr>
          <a:xfrm>
            <a:off x="457200" y="274638"/>
            <a:ext cx="8229600" cy="5851525"/>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3" name="日付プレースホルダ 2"/>
          <p:cNvSpPr>
            <a:spLocks noGrp="1"/>
          </p:cNvSpPr>
          <p:nvPr>
            <p:ph type="dt" sz="half" idx="10"/>
          </p:nvPr>
        </p:nvSpPr>
        <p:spPr>
          <a:xfrm>
            <a:off x="457200" y="6356350"/>
            <a:ext cx="2133600" cy="365125"/>
          </a:xfrm>
        </p:spPr>
        <p:txBody>
          <a:bodyPr/>
          <a:lstStyle>
            <a:lvl1pPr>
              <a:defRPr/>
            </a:lvl1pPr>
          </a:lstStyle>
          <a:p>
            <a:pPr>
              <a:defRPr/>
            </a:pPr>
            <a:endParaRPr lang="ja-JP" altLang="en-US"/>
          </a:p>
        </p:txBody>
      </p:sp>
      <p:sp>
        <p:nvSpPr>
          <p:cNvPr id="4" name="フッター プレースホルダ 3"/>
          <p:cNvSpPr>
            <a:spLocks noGrp="1"/>
          </p:cNvSpPr>
          <p:nvPr>
            <p:ph type="ftr" sz="quarter" idx="11"/>
          </p:nvPr>
        </p:nvSpPr>
        <p:spPr>
          <a:xfrm>
            <a:off x="3124200" y="6356350"/>
            <a:ext cx="2895600" cy="365125"/>
          </a:xfrm>
        </p:spPr>
        <p:txBody>
          <a:bodyPr/>
          <a:lstStyle>
            <a:lvl1pPr>
              <a:defRPr/>
            </a:lvl1pPr>
          </a:lstStyle>
          <a:p>
            <a:pPr>
              <a:defRPr/>
            </a:pPr>
            <a:endParaRPr lang="ja-JP" altLang="en-US"/>
          </a:p>
        </p:txBody>
      </p:sp>
      <p:sp>
        <p:nvSpPr>
          <p:cNvPr id="5" name="スライド番号プレースホルダ 4"/>
          <p:cNvSpPr>
            <a:spLocks noGrp="1"/>
          </p:cNvSpPr>
          <p:nvPr>
            <p:ph type="sldNum" sz="quarter" idx="12"/>
          </p:nvPr>
        </p:nvSpPr>
        <p:spPr>
          <a:xfrm>
            <a:off x="6553200" y="6356350"/>
            <a:ext cx="2133600" cy="365125"/>
          </a:xfrm>
        </p:spPr>
        <p:txBody>
          <a:bodyPr/>
          <a:lstStyle>
            <a:lvl1pPr>
              <a:defRPr smtClean="0"/>
            </a:lvl1pPr>
          </a:lstStyle>
          <a:p>
            <a:pPr>
              <a:defRPr/>
            </a:pPr>
            <a:fld id="{BA743924-ACBE-4B37-92FF-F446401FBA63}" type="slidenum">
              <a:rPr lang="ja-JP" altLang="en-US"/>
              <a:pPr>
                <a:defRPr/>
              </a:pPr>
              <a:t>‹#›</a:t>
            </a:fld>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B55D68C7-CDB0-4C13-B685-8A479529DCE5}" type="datetimeFigureOut">
              <a:rPr lang="ja-JP" altLang="en-US" smtClean="0">
                <a:solidFill>
                  <a:prstClr val="black">
                    <a:tint val="75000"/>
                  </a:prstClr>
                </a:solidFill>
              </a:rPr>
              <a:pPr/>
              <a:t>2012/10/4</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806C584B-789F-4D4B-9F36-4A0311242635}" type="slidenum">
              <a:rPr lang="ja-JP" altLang="en-US" smtClean="0">
                <a:solidFill>
                  <a:prstClr val="black">
                    <a:tint val="75000"/>
                  </a:prstClr>
                </a:solidFill>
              </a:rPr>
              <a:pPr/>
              <a:t>‹#›</a:t>
            </a:fld>
            <a:endParaRPr lang="ja-JP" alt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457200" y="277813"/>
            <a:ext cx="8229600" cy="1143000"/>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quarter" idx="1"/>
          </p:nvPr>
        </p:nvSpPr>
        <p:spPr>
          <a:xfrm>
            <a:off x="457200" y="1600200"/>
            <a:ext cx="4038600" cy="218916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quarter" idx="2"/>
          </p:nvPr>
        </p:nvSpPr>
        <p:spPr>
          <a:xfrm>
            <a:off x="4648200" y="1600200"/>
            <a:ext cx="4038600" cy="218916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 4"/>
          <p:cNvSpPr>
            <a:spLocks noGrp="1"/>
          </p:cNvSpPr>
          <p:nvPr>
            <p:ph sz="quarter" idx="3"/>
          </p:nvPr>
        </p:nvSpPr>
        <p:spPr>
          <a:xfrm>
            <a:off x="457200" y="3941763"/>
            <a:ext cx="4038600" cy="2189162"/>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コンテンツ プレースホルダ 5"/>
          <p:cNvSpPr>
            <a:spLocks noGrp="1"/>
          </p:cNvSpPr>
          <p:nvPr>
            <p:ph sz="quarter" idx="4"/>
          </p:nvPr>
        </p:nvSpPr>
        <p:spPr>
          <a:xfrm>
            <a:off x="4648200" y="3941763"/>
            <a:ext cx="4038600" cy="2189162"/>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a:xfrm>
            <a:off x="457200" y="6243638"/>
            <a:ext cx="2133600" cy="457200"/>
          </a:xfrm>
        </p:spPr>
        <p:txBody>
          <a:bodyPr/>
          <a:lstStyle>
            <a:lvl1pPr>
              <a:defRPr/>
            </a:lvl1pPr>
          </a:lstStyle>
          <a:p>
            <a:endParaRPr lang="en-US" altLang="ja-JP">
              <a:solidFill>
                <a:srgbClr val="FFFFFF"/>
              </a:solidFill>
            </a:endParaRPr>
          </a:p>
        </p:txBody>
      </p:sp>
      <p:sp>
        <p:nvSpPr>
          <p:cNvPr id="8" name="フッター プレースホルダ 7"/>
          <p:cNvSpPr>
            <a:spLocks noGrp="1"/>
          </p:cNvSpPr>
          <p:nvPr>
            <p:ph type="ftr" sz="quarter" idx="11"/>
          </p:nvPr>
        </p:nvSpPr>
        <p:spPr>
          <a:xfrm>
            <a:off x="3124200" y="6248400"/>
            <a:ext cx="2895600" cy="457200"/>
          </a:xfrm>
        </p:spPr>
        <p:txBody>
          <a:bodyPr/>
          <a:lstStyle>
            <a:lvl1pPr>
              <a:defRPr/>
            </a:lvl1pPr>
          </a:lstStyle>
          <a:p>
            <a:endParaRPr lang="en-US" altLang="ja-JP">
              <a:solidFill>
                <a:srgbClr val="FFFFFF"/>
              </a:solidFill>
            </a:endParaRPr>
          </a:p>
        </p:txBody>
      </p:sp>
      <p:sp>
        <p:nvSpPr>
          <p:cNvPr id="9" name="スライド番号プレースホルダ 8"/>
          <p:cNvSpPr>
            <a:spLocks noGrp="1"/>
          </p:cNvSpPr>
          <p:nvPr>
            <p:ph type="sldNum" sz="quarter" idx="12"/>
          </p:nvPr>
        </p:nvSpPr>
        <p:spPr>
          <a:xfrm>
            <a:off x="6553200" y="6243638"/>
            <a:ext cx="2133600" cy="457200"/>
          </a:xfrm>
        </p:spPr>
        <p:txBody>
          <a:bodyPr/>
          <a:lstStyle>
            <a:lvl1pPr>
              <a:defRPr/>
            </a:lvl1pPr>
          </a:lstStyle>
          <a:p>
            <a:fld id="{299EB71A-D02B-455C-A205-C0265A807056}" type="slidenum">
              <a:rPr lang="en-US" altLang="ja-JP">
                <a:solidFill>
                  <a:srgbClr val="FFFFFF"/>
                </a:solidFill>
              </a:rPr>
              <a:pPr/>
              <a:t>‹#›</a:t>
            </a:fld>
            <a:endParaRPr lang="en-US" altLang="ja-JP">
              <a:solidFill>
                <a:srgbClr val="FFFFFF"/>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fontAlgn="base">
              <a:spcBef>
                <a:spcPct val="0"/>
              </a:spcBef>
              <a:spcAft>
                <a:spcPct val="0"/>
              </a:spcAft>
            </a:pPr>
            <a:endParaRPr lang="en-US" altLang="ja-JP">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fontAlgn="base">
              <a:spcBef>
                <a:spcPct val="0"/>
              </a:spcBef>
              <a:spcAft>
                <a:spcPct val="0"/>
              </a:spcAft>
            </a:pPr>
            <a:endParaRPr lang="en-US" altLang="ja-JP">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fontAlgn="base">
              <a:spcBef>
                <a:spcPct val="0"/>
              </a:spcBef>
              <a:spcAft>
                <a:spcPct val="0"/>
              </a:spcAft>
            </a:pPr>
            <a:fld id="{CAE00361-99AE-43F2-90B4-EF78655DEA2C}" type="slidenum">
              <a:rPr lang="en-US" altLang="ja-JP">
                <a:solidFill>
                  <a:srgbClr val="000000"/>
                </a:solidFill>
              </a:rPr>
              <a:pPr fontAlgn="base">
                <a:spcBef>
                  <a:spcPct val="0"/>
                </a:spcBef>
                <a:spcAft>
                  <a:spcPct val="0"/>
                </a:spcAft>
              </a:pPr>
              <a:t>‹#›</a:t>
            </a:fld>
            <a:endParaRPr lang="en-US" altLang="ja-JP">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5D06D3ED-6DD4-454F-8943-7CC05C015578}" type="datetimeFigureOut">
              <a:rPr lang="ja-JP" altLang="en-US">
                <a:solidFill>
                  <a:srgbClr val="000000"/>
                </a:solidFill>
              </a:rPr>
              <a:pPr>
                <a:defRPr/>
              </a:pPr>
              <a:t>2012/10/4</a:t>
            </a:fld>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4B6CAE33-743C-40E6-80DF-C65F5497CAE7}" type="slidenum">
              <a:rPr lang="ja-JP" altLang="en-US">
                <a:solidFill>
                  <a:srgbClr val="000000"/>
                </a:solidFill>
              </a:rPr>
              <a:pPr>
                <a:defRPr/>
              </a:pPr>
              <a:t>‹#›</a:t>
            </a:fld>
            <a:endParaRPr lang="ja-JP" alt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457200" y="277813"/>
            <a:ext cx="8229600" cy="1143000"/>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quarter" idx="1"/>
          </p:nvPr>
        </p:nvSpPr>
        <p:spPr>
          <a:xfrm>
            <a:off x="457200" y="1600200"/>
            <a:ext cx="4038600" cy="218916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quarter" idx="2"/>
          </p:nvPr>
        </p:nvSpPr>
        <p:spPr>
          <a:xfrm>
            <a:off x="4648200" y="1600200"/>
            <a:ext cx="4038600" cy="2189163"/>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 4"/>
          <p:cNvSpPr>
            <a:spLocks noGrp="1"/>
          </p:cNvSpPr>
          <p:nvPr>
            <p:ph sz="quarter" idx="3"/>
          </p:nvPr>
        </p:nvSpPr>
        <p:spPr>
          <a:xfrm>
            <a:off x="457200" y="3941763"/>
            <a:ext cx="4038600" cy="2189162"/>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コンテンツ プレースホルダ 5"/>
          <p:cNvSpPr>
            <a:spLocks noGrp="1"/>
          </p:cNvSpPr>
          <p:nvPr>
            <p:ph sz="quarter" idx="4"/>
          </p:nvPr>
        </p:nvSpPr>
        <p:spPr>
          <a:xfrm>
            <a:off x="4648200" y="3941763"/>
            <a:ext cx="4038600" cy="2189162"/>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a:xfrm>
            <a:off x="457200" y="6243638"/>
            <a:ext cx="2133600" cy="457200"/>
          </a:xfrm>
        </p:spPr>
        <p:txBody>
          <a:bodyPr/>
          <a:lstStyle>
            <a:lvl1pPr>
              <a:defRPr/>
            </a:lvl1pPr>
          </a:lstStyle>
          <a:p>
            <a:pPr fontAlgn="base">
              <a:spcBef>
                <a:spcPct val="0"/>
              </a:spcBef>
              <a:spcAft>
                <a:spcPct val="0"/>
              </a:spcAft>
            </a:pPr>
            <a:endParaRPr lang="en-US" altLang="ja-JP">
              <a:solidFill>
                <a:srgbClr val="FFFFFF"/>
              </a:solidFill>
            </a:endParaRPr>
          </a:p>
        </p:txBody>
      </p:sp>
      <p:sp>
        <p:nvSpPr>
          <p:cNvPr id="8" name="フッター プレースホルダ 7"/>
          <p:cNvSpPr>
            <a:spLocks noGrp="1"/>
          </p:cNvSpPr>
          <p:nvPr>
            <p:ph type="ftr" sz="quarter" idx="11"/>
          </p:nvPr>
        </p:nvSpPr>
        <p:spPr>
          <a:xfrm>
            <a:off x="3124200" y="6248400"/>
            <a:ext cx="2895600" cy="457200"/>
          </a:xfrm>
        </p:spPr>
        <p:txBody>
          <a:bodyPr/>
          <a:lstStyle>
            <a:lvl1pPr>
              <a:defRPr/>
            </a:lvl1pPr>
          </a:lstStyle>
          <a:p>
            <a:pPr fontAlgn="base">
              <a:spcBef>
                <a:spcPct val="0"/>
              </a:spcBef>
              <a:spcAft>
                <a:spcPct val="0"/>
              </a:spcAft>
            </a:pPr>
            <a:endParaRPr lang="en-US" altLang="ja-JP">
              <a:solidFill>
                <a:srgbClr val="FFFFFF"/>
              </a:solidFill>
            </a:endParaRPr>
          </a:p>
        </p:txBody>
      </p:sp>
      <p:sp>
        <p:nvSpPr>
          <p:cNvPr id="9" name="スライド番号プレースホルダ 8"/>
          <p:cNvSpPr>
            <a:spLocks noGrp="1"/>
          </p:cNvSpPr>
          <p:nvPr>
            <p:ph type="sldNum" sz="quarter" idx="12"/>
          </p:nvPr>
        </p:nvSpPr>
        <p:spPr>
          <a:xfrm>
            <a:off x="6553200" y="6243638"/>
            <a:ext cx="2133600" cy="457200"/>
          </a:xfrm>
        </p:spPr>
        <p:txBody>
          <a:bodyPr/>
          <a:lstStyle>
            <a:lvl1pPr>
              <a:defRPr/>
            </a:lvl1pPr>
          </a:lstStyle>
          <a:p>
            <a:pPr fontAlgn="base">
              <a:spcBef>
                <a:spcPct val="0"/>
              </a:spcBef>
              <a:spcAft>
                <a:spcPct val="0"/>
              </a:spcAft>
            </a:pPr>
            <a:fld id="{4597C342-F4CD-4252-A71D-C65E31D7300E}" type="slidenum">
              <a:rPr lang="en-US" altLang="ja-JP">
                <a:solidFill>
                  <a:srgbClr val="FFFFFF"/>
                </a:solidFill>
              </a:rPr>
              <a:pPr fontAlgn="base">
                <a:spcBef>
                  <a:spcPct val="0"/>
                </a:spcBef>
                <a:spcAft>
                  <a:spcPct val="0"/>
                </a:spcAft>
              </a:pPr>
              <a:t>‹#›</a:t>
            </a:fld>
            <a:endParaRPr lang="en-US" altLang="ja-JP">
              <a:solidFill>
                <a:srgbClr val="FFFFFF"/>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pPr fontAlgn="base">
              <a:spcBef>
                <a:spcPct val="0"/>
              </a:spcBef>
              <a:spcAft>
                <a:spcPct val="0"/>
              </a:spcAft>
            </a:pPr>
            <a:endParaRPr lang="en-US" altLang="ja-JP">
              <a:solidFill>
                <a:srgbClr val="FFFFFF"/>
              </a:solidFill>
            </a:endParaRPr>
          </a:p>
        </p:txBody>
      </p:sp>
      <p:sp>
        <p:nvSpPr>
          <p:cNvPr id="6" name="フッター プレースホルダ 5"/>
          <p:cNvSpPr>
            <a:spLocks noGrp="1"/>
          </p:cNvSpPr>
          <p:nvPr>
            <p:ph type="ftr" sz="quarter" idx="11"/>
          </p:nvPr>
        </p:nvSpPr>
        <p:spPr/>
        <p:txBody>
          <a:bodyPr/>
          <a:lstStyle>
            <a:lvl1pPr>
              <a:defRPr/>
            </a:lvl1pPr>
          </a:lstStyle>
          <a:p>
            <a:pPr fontAlgn="base">
              <a:spcBef>
                <a:spcPct val="0"/>
              </a:spcBef>
              <a:spcAft>
                <a:spcPct val="0"/>
              </a:spcAft>
            </a:pPr>
            <a:endParaRPr lang="en-US" altLang="ja-JP">
              <a:solidFill>
                <a:srgbClr val="FFFFFF"/>
              </a:solidFill>
            </a:endParaRPr>
          </a:p>
        </p:txBody>
      </p:sp>
      <p:sp>
        <p:nvSpPr>
          <p:cNvPr id="7" name="スライド番号プレースホルダ 6"/>
          <p:cNvSpPr>
            <a:spLocks noGrp="1"/>
          </p:cNvSpPr>
          <p:nvPr>
            <p:ph type="sldNum" sz="quarter" idx="12"/>
          </p:nvPr>
        </p:nvSpPr>
        <p:spPr/>
        <p:txBody>
          <a:bodyPr/>
          <a:lstStyle>
            <a:lvl1pPr>
              <a:defRPr/>
            </a:lvl1pPr>
          </a:lstStyle>
          <a:p>
            <a:pPr fontAlgn="base">
              <a:spcBef>
                <a:spcPct val="0"/>
              </a:spcBef>
              <a:spcAft>
                <a:spcPct val="0"/>
              </a:spcAft>
            </a:pPr>
            <a:fld id="{44B0253F-4A10-4D6D-A0C7-C3FED150AA2F}" type="slidenum">
              <a:rPr lang="en-US" altLang="ja-JP">
                <a:solidFill>
                  <a:srgbClr val="FFFFFF"/>
                </a:solidFill>
              </a:rPr>
              <a:pPr fontAlgn="base">
                <a:spcBef>
                  <a:spcPct val="0"/>
                </a:spcBef>
                <a:spcAft>
                  <a:spcPct val="0"/>
                </a:spcAft>
              </a:pPr>
              <a:t>‹#›</a:t>
            </a:fld>
            <a:endParaRPr lang="en-US" altLang="ja-JP">
              <a:solidFill>
                <a:srgbClr val="FFFFFF"/>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pPr fontAlgn="base">
              <a:spcBef>
                <a:spcPct val="0"/>
              </a:spcBef>
              <a:spcAft>
                <a:spcPct val="0"/>
              </a:spcAft>
            </a:pPr>
            <a:endParaRPr lang="en-US" altLang="ja-JP">
              <a:solidFill>
                <a:srgbClr val="FFFFFF"/>
              </a:solidFill>
            </a:endParaRPr>
          </a:p>
        </p:txBody>
      </p:sp>
      <p:sp>
        <p:nvSpPr>
          <p:cNvPr id="6" name="フッター プレースホルダ 5"/>
          <p:cNvSpPr>
            <a:spLocks noGrp="1"/>
          </p:cNvSpPr>
          <p:nvPr>
            <p:ph type="ftr" sz="quarter" idx="11"/>
          </p:nvPr>
        </p:nvSpPr>
        <p:spPr/>
        <p:txBody>
          <a:bodyPr/>
          <a:lstStyle>
            <a:lvl1pPr>
              <a:defRPr/>
            </a:lvl1pPr>
          </a:lstStyle>
          <a:p>
            <a:pPr fontAlgn="base">
              <a:spcBef>
                <a:spcPct val="0"/>
              </a:spcBef>
              <a:spcAft>
                <a:spcPct val="0"/>
              </a:spcAft>
            </a:pPr>
            <a:endParaRPr lang="en-US" altLang="ja-JP">
              <a:solidFill>
                <a:srgbClr val="FFFFFF"/>
              </a:solidFill>
            </a:endParaRPr>
          </a:p>
        </p:txBody>
      </p:sp>
      <p:sp>
        <p:nvSpPr>
          <p:cNvPr id="7" name="スライド番号プレースホルダ 6"/>
          <p:cNvSpPr>
            <a:spLocks noGrp="1"/>
          </p:cNvSpPr>
          <p:nvPr>
            <p:ph type="sldNum" sz="quarter" idx="12"/>
          </p:nvPr>
        </p:nvSpPr>
        <p:spPr/>
        <p:txBody>
          <a:bodyPr/>
          <a:lstStyle>
            <a:lvl1pPr>
              <a:defRPr/>
            </a:lvl1pPr>
          </a:lstStyle>
          <a:p>
            <a:pPr fontAlgn="base">
              <a:spcBef>
                <a:spcPct val="0"/>
              </a:spcBef>
              <a:spcAft>
                <a:spcPct val="0"/>
              </a:spcAft>
            </a:pPr>
            <a:fld id="{44B0253F-4A10-4D6D-A0C7-C3FED150AA2F}" type="slidenum">
              <a:rPr lang="en-US" altLang="ja-JP">
                <a:solidFill>
                  <a:srgbClr val="FFFFFF"/>
                </a:solidFill>
              </a:rPr>
              <a:pPr fontAlgn="base">
                <a:spcBef>
                  <a:spcPct val="0"/>
                </a:spcBef>
                <a:spcAft>
                  <a:spcPct val="0"/>
                </a:spcAft>
              </a:pPr>
              <a:t>‹#›</a:t>
            </a:fld>
            <a:endParaRPr lang="en-US" altLang="ja-JP">
              <a:solidFill>
                <a:srgbClr val="FFFFFF"/>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endParaRPr lang="en-US" altLang="ja-JP">
              <a:solidFill>
                <a:srgbClr val="FFFFFF"/>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pPr fontAlgn="base">
              <a:spcBef>
                <a:spcPct val="0"/>
              </a:spcBef>
              <a:spcAft>
                <a:spcPct val="0"/>
              </a:spcAft>
            </a:pPr>
            <a:endParaRPr lang="en-US" altLang="ja-JP">
              <a:solidFill>
                <a:srgbClr val="FFFFFF"/>
              </a:solidFill>
            </a:endParaRPr>
          </a:p>
        </p:txBody>
      </p:sp>
      <p:sp>
        <p:nvSpPr>
          <p:cNvPr id="6" name="フッター プレースホルダ 5"/>
          <p:cNvSpPr>
            <a:spLocks noGrp="1"/>
          </p:cNvSpPr>
          <p:nvPr>
            <p:ph type="ftr" sz="quarter" idx="11"/>
          </p:nvPr>
        </p:nvSpPr>
        <p:spPr/>
        <p:txBody>
          <a:bodyPr/>
          <a:lstStyle>
            <a:lvl1pPr>
              <a:defRPr/>
            </a:lvl1pPr>
          </a:lstStyle>
          <a:p>
            <a:pPr fontAlgn="base">
              <a:spcBef>
                <a:spcPct val="0"/>
              </a:spcBef>
              <a:spcAft>
                <a:spcPct val="0"/>
              </a:spcAft>
            </a:pPr>
            <a:endParaRPr lang="en-US" altLang="ja-JP">
              <a:solidFill>
                <a:srgbClr val="FFFFFF"/>
              </a:solidFill>
            </a:endParaRPr>
          </a:p>
        </p:txBody>
      </p:sp>
      <p:sp>
        <p:nvSpPr>
          <p:cNvPr id="7" name="スライド番号プレースホルダ 6"/>
          <p:cNvSpPr>
            <a:spLocks noGrp="1"/>
          </p:cNvSpPr>
          <p:nvPr>
            <p:ph type="sldNum" sz="quarter" idx="12"/>
          </p:nvPr>
        </p:nvSpPr>
        <p:spPr/>
        <p:txBody>
          <a:bodyPr/>
          <a:lstStyle>
            <a:lvl1pPr>
              <a:defRPr/>
            </a:lvl1pPr>
          </a:lstStyle>
          <a:p>
            <a:pPr fontAlgn="base">
              <a:spcBef>
                <a:spcPct val="0"/>
              </a:spcBef>
              <a:spcAft>
                <a:spcPct val="0"/>
              </a:spcAft>
            </a:pPr>
            <a:fld id="{44B0253F-4A10-4D6D-A0C7-C3FED150AA2F}" type="slidenum">
              <a:rPr lang="en-US" altLang="ja-JP">
                <a:solidFill>
                  <a:srgbClr val="FFFFFF"/>
                </a:solidFill>
              </a:rPr>
              <a:pPr fontAlgn="base">
                <a:spcBef>
                  <a:spcPct val="0"/>
                </a:spcBef>
                <a:spcAft>
                  <a:spcPct val="0"/>
                </a:spcAft>
              </a:pPr>
              <a:t>‹#›</a:t>
            </a:fld>
            <a:endParaRPr lang="en-US" altLang="ja-JP">
              <a:solidFill>
                <a:srgbClr val="FFFFFF"/>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woObj">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609600"/>
            <a:ext cx="7772400" cy="1143000"/>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981200"/>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quarter" idx="2"/>
          </p:nvPr>
        </p:nvSpPr>
        <p:spPr>
          <a:xfrm>
            <a:off x="4648200" y="1981200"/>
            <a:ext cx="3810000" cy="19812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 4"/>
          <p:cNvSpPr>
            <a:spLocks noGrp="1"/>
          </p:cNvSpPr>
          <p:nvPr>
            <p:ph sz="quarter" idx="3"/>
          </p:nvPr>
        </p:nvSpPr>
        <p:spPr>
          <a:xfrm>
            <a:off x="4648200" y="4114800"/>
            <a:ext cx="3810000" cy="19812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日付プレースホルダ 5"/>
          <p:cNvSpPr>
            <a:spLocks noGrp="1"/>
          </p:cNvSpPr>
          <p:nvPr>
            <p:ph type="dt" sz="half" idx="10"/>
          </p:nvPr>
        </p:nvSpPr>
        <p:spPr>
          <a:xfrm>
            <a:off x="685800" y="6248400"/>
            <a:ext cx="1905000" cy="457200"/>
          </a:xfrm>
        </p:spPr>
        <p:txBody>
          <a:bodyPr/>
          <a:lstStyle>
            <a:lvl1pPr>
              <a:defRPr/>
            </a:lvl1pPr>
          </a:lstStyle>
          <a:p>
            <a:pPr fontAlgn="base">
              <a:spcBef>
                <a:spcPct val="0"/>
              </a:spcBef>
              <a:spcAft>
                <a:spcPct val="0"/>
              </a:spcAft>
            </a:pPr>
            <a:endParaRPr lang="en-US" altLang="ja-JP">
              <a:solidFill>
                <a:srgbClr val="000000"/>
              </a:solidFill>
            </a:endParaRPr>
          </a:p>
        </p:txBody>
      </p:sp>
      <p:sp>
        <p:nvSpPr>
          <p:cNvPr id="7" name="フッター プレースホルダ 6"/>
          <p:cNvSpPr>
            <a:spLocks noGrp="1"/>
          </p:cNvSpPr>
          <p:nvPr>
            <p:ph type="ftr" sz="quarter" idx="11"/>
          </p:nvPr>
        </p:nvSpPr>
        <p:spPr>
          <a:xfrm>
            <a:off x="3124200" y="6248400"/>
            <a:ext cx="2895600" cy="457200"/>
          </a:xfrm>
        </p:spPr>
        <p:txBody>
          <a:bodyPr/>
          <a:lstStyle>
            <a:lvl1pPr>
              <a:defRPr/>
            </a:lvl1pPr>
          </a:lstStyle>
          <a:p>
            <a:pPr fontAlgn="base">
              <a:spcBef>
                <a:spcPct val="0"/>
              </a:spcBef>
              <a:spcAft>
                <a:spcPct val="0"/>
              </a:spcAft>
            </a:pPr>
            <a:endParaRPr lang="en-US" altLang="ja-JP">
              <a:solidFill>
                <a:srgbClr val="000000"/>
              </a:solidFill>
            </a:endParaRPr>
          </a:p>
        </p:txBody>
      </p:sp>
      <p:sp>
        <p:nvSpPr>
          <p:cNvPr id="8" name="スライド番号プレースホルダ 7"/>
          <p:cNvSpPr>
            <a:spLocks noGrp="1"/>
          </p:cNvSpPr>
          <p:nvPr>
            <p:ph type="sldNum" sz="quarter" idx="12"/>
          </p:nvPr>
        </p:nvSpPr>
        <p:spPr>
          <a:xfrm>
            <a:off x="6553200" y="6248400"/>
            <a:ext cx="1905000" cy="457200"/>
          </a:xfrm>
        </p:spPr>
        <p:txBody>
          <a:bodyPr/>
          <a:lstStyle>
            <a:lvl1pPr>
              <a:defRPr/>
            </a:lvl1pPr>
          </a:lstStyle>
          <a:p>
            <a:pPr fontAlgn="base">
              <a:spcBef>
                <a:spcPct val="0"/>
              </a:spcBef>
              <a:spcAft>
                <a:spcPct val="0"/>
              </a:spcAft>
            </a:pPr>
            <a:fld id="{139ED9E1-6757-4530-BC40-EB4D9EF4742A}" type="slidenum">
              <a:rPr lang="en-US" altLang="ja-JP">
                <a:solidFill>
                  <a:srgbClr val="000000"/>
                </a:solidFill>
              </a:rPr>
              <a:pPr fontAlgn="base">
                <a:spcBef>
                  <a:spcPct val="0"/>
                </a:spcBef>
                <a:spcAft>
                  <a:spcPct val="0"/>
                </a:spcAft>
              </a:pPr>
              <a:t>‹#›</a:t>
            </a:fld>
            <a:endParaRPr lang="en-US" altLang="ja-JP">
              <a:solidFill>
                <a:srgbClr val="000000"/>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smtClean="0"/>
            </a:lvl1pPr>
          </a:lstStyle>
          <a:p>
            <a:pPr fontAlgn="base">
              <a:spcBef>
                <a:spcPct val="0"/>
              </a:spcBef>
              <a:spcAft>
                <a:spcPct val="0"/>
              </a:spcAft>
              <a:defRPr/>
            </a:pPr>
            <a:fld id="{16B717E8-77A0-486E-8801-897A31AB2846}" type="datetimeFigureOut">
              <a:rPr lang="ja-JP" altLang="en-US">
                <a:solidFill>
                  <a:srgbClr val="000000"/>
                </a:solidFill>
              </a:rPr>
              <a:pPr fontAlgn="base">
                <a:spcBef>
                  <a:spcPct val="0"/>
                </a:spcBef>
                <a:spcAft>
                  <a:spcPct val="0"/>
                </a:spcAft>
                <a:defRPr/>
              </a:pPr>
              <a:t>2012/10/4</a:t>
            </a:fld>
            <a:endParaRPr lang="en-US" altLang="ja-JP">
              <a:solidFill>
                <a:srgbClr val="000000"/>
              </a:solidFill>
            </a:endParaRPr>
          </a:p>
        </p:txBody>
      </p:sp>
      <p:sp>
        <p:nvSpPr>
          <p:cNvPr id="3" name="フッター プレースホルダ 2"/>
          <p:cNvSpPr>
            <a:spLocks noGrp="1"/>
          </p:cNvSpPr>
          <p:nvPr>
            <p:ph type="ftr" sz="quarter" idx="11"/>
          </p:nvPr>
        </p:nvSpPr>
        <p:spPr/>
        <p:txBody>
          <a:bodyPr/>
          <a:lstStyle>
            <a:lvl1pPr>
              <a:defRPr/>
            </a:lvl1pPr>
          </a:lstStyle>
          <a:p>
            <a:pPr fontAlgn="base">
              <a:spcBef>
                <a:spcPct val="0"/>
              </a:spcBef>
              <a:spcAft>
                <a:spcPct val="0"/>
              </a:spcAft>
              <a:defRPr/>
            </a:pPr>
            <a:endParaRPr lang="en-US" altLang="ja-JP">
              <a:solidFill>
                <a:srgbClr val="000000"/>
              </a:solidFill>
            </a:endParaRPr>
          </a:p>
        </p:txBody>
      </p:sp>
      <p:sp>
        <p:nvSpPr>
          <p:cNvPr id="4" name="スライド番号プレースホルダ 3"/>
          <p:cNvSpPr>
            <a:spLocks noGrp="1"/>
          </p:cNvSpPr>
          <p:nvPr>
            <p:ph type="sldNum" sz="quarter" idx="12"/>
          </p:nvPr>
        </p:nvSpPr>
        <p:spPr/>
        <p:txBody>
          <a:bodyPr/>
          <a:lstStyle>
            <a:lvl1pPr>
              <a:defRPr smtClean="0"/>
            </a:lvl1pPr>
          </a:lstStyle>
          <a:p>
            <a:pPr fontAlgn="base">
              <a:spcBef>
                <a:spcPct val="0"/>
              </a:spcBef>
              <a:spcAft>
                <a:spcPct val="0"/>
              </a:spcAft>
              <a:defRPr/>
            </a:pPr>
            <a:fld id="{10E0993E-2428-43C8-BF80-F0E8DD364202}" type="slidenum">
              <a:rPr lang="ja-JP" altLang="en-US">
                <a:solidFill>
                  <a:srgbClr val="000000"/>
                </a:solidFill>
              </a:rPr>
              <a:pPr fontAlgn="base">
                <a:spcBef>
                  <a:spcPct val="0"/>
                </a:spcBef>
                <a:spcAft>
                  <a:spcPct val="0"/>
                </a:spcAft>
                <a:defRPr/>
              </a:pPr>
              <a:t>‹#›</a:t>
            </a:fld>
            <a:endParaRPr lang="en-US" altLang="ja-JP">
              <a:solidFill>
                <a:srgbClr val="000000"/>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smtClean="0"/>
            </a:lvl1pPr>
          </a:lstStyle>
          <a:p>
            <a:pPr fontAlgn="base">
              <a:spcBef>
                <a:spcPct val="0"/>
              </a:spcBef>
              <a:spcAft>
                <a:spcPct val="0"/>
              </a:spcAft>
              <a:defRPr/>
            </a:pPr>
            <a:fld id="{16B717E8-77A0-486E-8801-897A31AB2846}" type="datetimeFigureOut">
              <a:rPr lang="ja-JP" altLang="en-US">
                <a:solidFill>
                  <a:srgbClr val="000000"/>
                </a:solidFill>
              </a:rPr>
              <a:pPr fontAlgn="base">
                <a:spcBef>
                  <a:spcPct val="0"/>
                </a:spcBef>
                <a:spcAft>
                  <a:spcPct val="0"/>
                </a:spcAft>
                <a:defRPr/>
              </a:pPr>
              <a:t>2012/10/4</a:t>
            </a:fld>
            <a:endParaRPr lang="en-US" altLang="ja-JP">
              <a:solidFill>
                <a:srgbClr val="000000"/>
              </a:solidFill>
            </a:endParaRPr>
          </a:p>
        </p:txBody>
      </p:sp>
      <p:sp>
        <p:nvSpPr>
          <p:cNvPr id="3" name="フッター プレースホルダ 2"/>
          <p:cNvSpPr>
            <a:spLocks noGrp="1"/>
          </p:cNvSpPr>
          <p:nvPr>
            <p:ph type="ftr" sz="quarter" idx="11"/>
          </p:nvPr>
        </p:nvSpPr>
        <p:spPr/>
        <p:txBody>
          <a:bodyPr/>
          <a:lstStyle>
            <a:lvl1pPr>
              <a:defRPr/>
            </a:lvl1pPr>
          </a:lstStyle>
          <a:p>
            <a:pPr fontAlgn="base">
              <a:spcBef>
                <a:spcPct val="0"/>
              </a:spcBef>
              <a:spcAft>
                <a:spcPct val="0"/>
              </a:spcAft>
              <a:defRPr/>
            </a:pPr>
            <a:endParaRPr lang="en-US" altLang="ja-JP">
              <a:solidFill>
                <a:srgbClr val="000000"/>
              </a:solidFill>
            </a:endParaRPr>
          </a:p>
        </p:txBody>
      </p:sp>
      <p:sp>
        <p:nvSpPr>
          <p:cNvPr id="4" name="スライド番号プレースホルダ 3"/>
          <p:cNvSpPr>
            <a:spLocks noGrp="1"/>
          </p:cNvSpPr>
          <p:nvPr>
            <p:ph type="sldNum" sz="quarter" idx="12"/>
          </p:nvPr>
        </p:nvSpPr>
        <p:spPr/>
        <p:txBody>
          <a:bodyPr/>
          <a:lstStyle>
            <a:lvl1pPr>
              <a:defRPr smtClean="0"/>
            </a:lvl1pPr>
          </a:lstStyle>
          <a:p>
            <a:pPr fontAlgn="base">
              <a:spcBef>
                <a:spcPct val="0"/>
              </a:spcBef>
              <a:spcAft>
                <a:spcPct val="0"/>
              </a:spcAft>
              <a:defRPr/>
            </a:pPr>
            <a:fld id="{10E0993E-2428-43C8-BF80-F0E8DD364202}" type="slidenum">
              <a:rPr lang="ja-JP" altLang="en-US">
                <a:solidFill>
                  <a:srgbClr val="000000"/>
                </a:solidFill>
              </a:rPr>
              <a:pPr fontAlgn="base">
                <a:spcBef>
                  <a:spcPct val="0"/>
                </a:spcBef>
                <a:spcAft>
                  <a:spcPct val="0"/>
                </a:spcAft>
                <a:defRPr/>
              </a:pPr>
              <a:t>‹#›</a:t>
            </a:fld>
            <a:endParaRPr lang="en-US" altLang="ja-JP">
              <a:solidFill>
                <a:srgbClr val="000000"/>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5D06D3ED-6DD4-454F-8943-7CC05C015578}" type="datetimeFigureOut">
              <a:rPr lang="ja-JP" altLang="en-US">
                <a:solidFill>
                  <a:srgbClr val="000000"/>
                </a:solidFill>
              </a:rPr>
              <a:pPr>
                <a:defRPr/>
              </a:pPr>
              <a:t>2012/10/4</a:t>
            </a:fld>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4B6CAE33-743C-40E6-80DF-C65F5497CAE7}" type="slidenum">
              <a:rPr lang="ja-JP" altLang="en-US">
                <a:solidFill>
                  <a:srgbClr val="000000"/>
                </a:solidFill>
              </a:rPr>
              <a:pPr>
                <a:defRPr/>
              </a:pPr>
              <a:t>‹#›</a:t>
            </a:fld>
            <a:endParaRPr lang="ja-JP" altLang="en-US">
              <a:solidFill>
                <a:srgbClr val="000000"/>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 サブタイトルの書式設定</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6A4192F2-97F3-41D6-8638-2DF3D67AA4FD}" type="datetimeFigureOut">
              <a:rPr lang="ja-JP" altLang="en-US">
                <a:solidFill>
                  <a:srgbClr val="000000"/>
                </a:solidFill>
              </a:rPr>
              <a:pPr>
                <a:defRPr/>
              </a:pPr>
              <a:t>2012/10/4</a:t>
            </a:fld>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4458DF50-FC29-4C29-B813-40A9BEFBD8BF}" type="slidenum">
              <a:rPr lang="ja-JP" altLang="en-US">
                <a:solidFill>
                  <a:srgbClr val="000000"/>
                </a:solidFill>
              </a:rPr>
              <a:pPr>
                <a:defRPr/>
              </a:pPr>
              <a:t>‹#›</a:t>
            </a:fld>
            <a:endParaRPr lang="ja-JP" altLang="en-US">
              <a:solidFill>
                <a:srgbClr val="000000"/>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3"/>
          <p:cNvSpPr>
            <a:spLocks noGrp="1"/>
          </p:cNvSpPr>
          <p:nvPr>
            <p:ph type="dt" sz="half" idx="10"/>
          </p:nvPr>
        </p:nvSpPr>
        <p:spPr/>
        <p:txBody>
          <a:bodyPr/>
          <a:lstStyle>
            <a:lvl1pPr>
              <a:defRPr/>
            </a:lvl1pPr>
          </a:lstStyle>
          <a:p>
            <a:pPr>
              <a:defRPr/>
            </a:pPr>
            <a:fld id="{85B93429-18C3-480B-8E98-C7FAE00F1A70}" type="datetimeFigureOut">
              <a:rPr lang="ja-JP" altLang="en-US">
                <a:solidFill>
                  <a:srgbClr val="000000"/>
                </a:solidFill>
              </a:rPr>
              <a:pPr>
                <a:defRPr/>
              </a:pPr>
              <a:t>2012/10/4</a:t>
            </a:fld>
            <a:endParaRPr lang="ja-JP" altLang="en-US">
              <a:solidFill>
                <a:srgbClr val="000000"/>
              </a:solidFill>
            </a:endParaRPr>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solidFill>
                <a:srgbClr val="000000"/>
              </a:solidFill>
            </a:endParaRPr>
          </a:p>
        </p:txBody>
      </p:sp>
      <p:sp>
        <p:nvSpPr>
          <p:cNvPr id="7" name="スライド番号プレースホルダ 5"/>
          <p:cNvSpPr>
            <a:spLocks noGrp="1"/>
          </p:cNvSpPr>
          <p:nvPr>
            <p:ph type="sldNum" sz="quarter" idx="12"/>
          </p:nvPr>
        </p:nvSpPr>
        <p:spPr/>
        <p:txBody>
          <a:bodyPr/>
          <a:lstStyle>
            <a:lvl1pPr>
              <a:defRPr/>
            </a:lvl1pPr>
          </a:lstStyle>
          <a:p>
            <a:pPr>
              <a:defRPr/>
            </a:pPr>
            <a:fld id="{6BCC9289-9DEC-4FFF-A737-B5A2D0C9CBAF}" type="slidenum">
              <a:rPr lang="ja-JP" altLang="en-US">
                <a:solidFill>
                  <a:srgbClr val="000000"/>
                </a:solidFill>
              </a:rPr>
              <a:pPr>
                <a:defRPr/>
              </a:pPr>
              <a:t>‹#›</a:t>
            </a:fld>
            <a:endParaRPr lang="ja-JP" altLang="en-US">
              <a:solidFill>
                <a:srgbClr val="000000"/>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5D06D3ED-6DD4-454F-8943-7CC05C015578}" type="datetimeFigureOut">
              <a:rPr lang="ja-JP" altLang="en-US">
                <a:solidFill>
                  <a:srgbClr val="000000"/>
                </a:solidFill>
              </a:rPr>
              <a:pPr>
                <a:defRPr/>
              </a:pPr>
              <a:t>2012/10/4</a:t>
            </a:fld>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4B6CAE33-743C-40E6-80DF-C65F5497CAE7}" type="slidenum">
              <a:rPr lang="ja-JP" altLang="en-US">
                <a:solidFill>
                  <a:srgbClr val="000000"/>
                </a:solidFill>
              </a:rPr>
              <a:pPr>
                <a:defRPr/>
              </a:pPr>
              <a:t>‹#›</a:t>
            </a:fld>
            <a:endParaRPr lang="ja-JP" altLang="en-US">
              <a:solidFill>
                <a:srgbClr val="000000"/>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5D06D3ED-6DD4-454F-8943-7CC05C015578}" type="datetimeFigureOut">
              <a:rPr lang="ja-JP" altLang="en-US">
                <a:solidFill>
                  <a:srgbClr val="000000"/>
                </a:solidFill>
              </a:rPr>
              <a:pPr>
                <a:defRPr/>
              </a:pPr>
              <a:t>2012/10/4</a:t>
            </a:fld>
            <a:endParaRPr lang="ja-JP" altLang="en-US">
              <a:solidFill>
                <a:srgbClr val="000000"/>
              </a:solidFill>
            </a:endParaRPr>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4B6CAE33-743C-40E6-80DF-C65F5497CAE7}" type="slidenum">
              <a:rPr lang="ja-JP" altLang="en-US">
                <a:solidFill>
                  <a:srgbClr val="000000"/>
                </a:solidFill>
              </a:rPr>
              <a:pPr>
                <a:defRPr/>
              </a:pPr>
              <a:t>‹#›</a:t>
            </a:fld>
            <a:endParaRPr lang="ja-JP" altLang="en-US">
              <a:solidFill>
                <a:srgbClr val="000000"/>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pPr fontAlgn="base">
              <a:spcBef>
                <a:spcPct val="0"/>
              </a:spcBef>
              <a:spcAft>
                <a:spcPct val="0"/>
              </a:spcAft>
              <a:defRPr/>
            </a:pPr>
            <a:endParaRPr lang="en-US" altLang="ja-JP">
              <a:solidFill>
                <a:srgbClr val="000000"/>
              </a:solidFill>
              <a:latin typeface="Arial" pitchFamily="34" charset="0"/>
            </a:endParaRPr>
          </a:p>
        </p:txBody>
      </p:sp>
      <p:sp>
        <p:nvSpPr>
          <p:cNvPr id="3" name="フッター プレースホルダ 2"/>
          <p:cNvSpPr>
            <a:spLocks noGrp="1"/>
          </p:cNvSpPr>
          <p:nvPr>
            <p:ph type="ftr" sz="quarter" idx="11"/>
          </p:nvPr>
        </p:nvSpPr>
        <p:spPr/>
        <p:txBody>
          <a:bodyPr/>
          <a:lstStyle>
            <a:lvl1pPr>
              <a:defRPr/>
            </a:lvl1pPr>
          </a:lstStyle>
          <a:p>
            <a:pPr fontAlgn="base">
              <a:spcBef>
                <a:spcPct val="0"/>
              </a:spcBef>
              <a:spcAft>
                <a:spcPct val="0"/>
              </a:spcAft>
              <a:defRPr/>
            </a:pPr>
            <a:endParaRPr lang="en-US" altLang="ja-JP">
              <a:solidFill>
                <a:srgbClr val="000000"/>
              </a:solidFill>
              <a:latin typeface="Arial" pitchFamily="34" charset="0"/>
            </a:endParaRPr>
          </a:p>
        </p:txBody>
      </p:sp>
      <p:sp>
        <p:nvSpPr>
          <p:cNvPr id="4" name="スライド番号プレースホルダ 3"/>
          <p:cNvSpPr>
            <a:spLocks noGrp="1"/>
          </p:cNvSpPr>
          <p:nvPr>
            <p:ph type="sldNum" sz="quarter" idx="12"/>
          </p:nvPr>
        </p:nvSpPr>
        <p:spPr/>
        <p:txBody>
          <a:bodyPr/>
          <a:lstStyle>
            <a:lvl1pPr>
              <a:defRPr/>
            </a:lvl1pPr>
          </a:lstStyle>
          <a:p>
            <a:pPr fontAlgn="base">
              <a:spcBef>
                <a:spcPct val="0"/>
              </a:spcBef>
              <a:spcAft>
                <a:spcPct val="0"/>
              </a:spcAft>
              <a:defRPr/>
            </a:pPr>
            <a:fld id="{70AD38FF-FA73-4996-B1E4-F9E050CB78DA}" type="slidenum">
              <a:rPr lang="en-US" altLang="ja-JP">
                <a:solidFill>
                  <a:srgbClr val="000000"/>
                </a:solidFill>
                <a:latin typeface="Arial" pitchFamily="34" charset="0"/>
              </a:rPr>
              <a:pPr fontAlgn="base">
                <a:spcBef>
                  <a:spcPct val="0"/>
                </a:spcBef>
                <a:spcAft>
                  <a:spcPct val="0"/>
                </a:spcAft>
                <a:defRPr/>
              </a:pPr>
              <a:t>‹#›</a:t>
            </a:fld>
            <a:endParaRPr lang="en-US" altLang="ja-JP">
              <a:solidFill>
                <a:srgbClr val="000000"/>
              </a:solidFill>
              <a:latin typeface="Arial" pitchFamily="34" charset="0"/>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pPr>
              <a:defRPr/>
            </a:pPr>
            <a:fld id="{5F85E5B6-8D48-4566-A5F3-3E6BEFB386D3}" type="datetimeFigureOut">
              <a:rPr lang="ja-JP" altLang="en-US">
                <a:solidFill>
                  <a:prstClr val="black">
                    <a:tint val="75000"/>
                  </a:prstClr>
                </a:solidFill>
              </a:rPr>
              <a:pPr>
                <a:defRPr/>
              </a:pPr>
              <a:t>2012/10/4</a:t>
            </a:fld>
            <a:endParaRPr lang="ja-JP" altLang="en-US">
              <a:solidFill>
                <a:prstClr val="black">
                  <a:tint val="75000"/>
                </a:prstClr>
              </a:solidFill>
            </a:endParaRPr>
          </a:p>
        </p:txBody>
      </p:sp>
      <p:sp>
        <p:nvSpPr>
          <p:cNvPr id="3" name="フッター プレースホルダ 4"/>
          <p:cNvSpPr>
            <a:spLocks noGrp="1"/>
          </p:cNvSpPr>
          <p:nvPr>
            <p:ph type="ftr" sz="quarter" idx="11"/>
          </p:nvPr>
        </p:nvSpPr>
        <p:spPr/>
        <p:txBody>
          <a:bodyPr/>
          <a:lstStyle>
            <a:lvl1pPr>
              <a:defRPr/>
            </a:lvl1pPr>
          </a:lstStyle>
          <a:p>
            <a:pPr>
              <a:defRPr/>
            </a:pPr>
            <a:endParaRPr lang="ja-JP" altLang="en-US">
              <a:solidFill>
                <a:prstClr val="black">
                  <a:tint val="75000"/>
                </a:prstClr>
              </a:solidFill>
            </a:endParaRPr>
          </a:p>
        </p:txBody>
      </p:sp>
      <p:sp>
        <p:nvSpPr>
          <p:cNvPr id="4" name="スライド番号プレースホルダ 5"/>
          <p:cNvSpPr>
            <a:spLocks noGrp="1"/>
          </p:cNvSpPr>
          <p:nvPr>
            <p:ph type="sldNum" sz="quarter" idx="12"/>
          </p:nvPr>
        </p:nvSpPr>
        <p:spPr/>
        <p:txBody>
          <a:bodyPr/>
          <a:lstStyle>
            <a:lvl1pPr>
              <a:defRPr/>
            </a:lvl1pPr>
          </a:lstStyle>
          <a:p>
            <a:pPr>
              <a:defRPr/>
            </a:pPr>
            <a:fld id="{DD4CE8A2-4496-41BC-8909-7691FAEEC0E0}" type="slidenum">
              <a:rPr lang="ja-JP" altLang="en-US">
                <a:solidFill>
                  <a:prstClr val="black">
                    <a:tint val="75000"/>
                  </a:prstClr>
                </a:solidFill>
              </a:rPr>
              <a:pPr>
                <a:defRPr/>
              </a:pPr>
              <a:t>‹#›</a:t>
            </a:fld>
            <a:endParaRPr lang="ja-JP" altLang="en-US">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25443846-B13D-412E-8869-02483A7F35BA}" type="datetimeFigureOut">
              <a:rPr lang="ja-JP" altLang="en-US">
                <a:solidFill>
                  <a:prstClr val="black">
                    <a:tint val="75000"/>
                  </a:prstClr>
                </a:solidFill>
              </a:rPr>
              <a:pPr/>
              <a:t>2012/10/4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FE150E22-FEB1-415C-A31B-B5E0931D491F}" type="slidenum">
              <a:rPr lang="ja-JP" altLang="en-US">
                <a:solidFill>
                  <a:prstClr val="black">
                    <a:tint val="75000"/>
                  </a:prstClr>
                </a:solidFill>
              </a:rPr>
              <a:pPr/>
              <a:t>‹#›</a:t>
            </a:fld>
            <a:endParaRPr lang="ja-JP" altLang="en-US">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07E6A601-E520-417B-8C66-B0225A8F240B}" type="datetimeFigureOut">
              <a:rPr kumimoji="1" lang="ja-JP" altLang="en-US" smtClean="0"/>
              <a:pPr/>
              <a:t>2012/10/4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FDF8B0BB-6955-4A4C-B036-2BF777FF0875}" type="slidenum">
              <a:rPr kumimoji="1" lang="ja-JP" altLang="en-US" smtClean="0"/>
              <a:pPr/>
              <a:t>‹#›</a:t>
            </a:fld>
            <a:endParaRPr kumimoji="1" lang="ja-JP"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CF3DDB52-9FDA-4F39-9D9C-ECE1D3ADC947}" type="datetimeFigureOut">
              <a:rPr lang="ja-JP" altLang="en-US" smtClean="0">
                <a:solidFill>
                  <a:prstClr val="black">
                    <a:tint val="75000"/>
                  </a:prstClr>
                </a:solidFill>
              </a:rPr>
              <a:pPr/>
              <a:t>2012/10/4</a:t>
            </a:fld>
            <a:endParaRPr lang="ja-JP" altLang="en-US">
              <a:solidFill>
                <a:prstClr val="black">
                  <a:tint val="75000"/>
                </a:prstClr>
              </a:solidFill>
            </a:endParaRPr>
          </a:p>
        </p:txBody>
      </p:sp>
      <p:sp>
        <p:nvSpPr>
          <p:cNvPr id="3" name="フッター プレースホルダ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 3"/>
          <p:cNvSpPr>
            <a:spLocks noGrp="1"/>
          </p:cNvSpPr>
          <p:nvPr>
            <p:ph type="sldNum" sz="quarter" idx="12"/>
          </p:nvPr>
        </p:nvSpPr>
        <p:spPr/>
        <p:txBody>
          <a:bodyPr/>
          <a:lstStyle/>
          <a:p>
            <a:fld id="{E79AD0F8-7AA8-4A2F-8F14-301558866A8C}" type="slidenum">
              <a:rPr lang="ja-JP" altLang="en-US" smtClean="0">
                <a:solidFill>
                  <a:prstClr val="black">
                    <a:tint val="75000"/>
                  </a:prstClr>
                </a:solidFill>
              </a:rPr>
              <a:pPr/>
              <a:t>‹#›</a:t>
            </a:fld>
            <a:endParaRPr lang="ja-JP" altLang="en-US">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708228E5-B7BF-477A-BC3F-948E610D82AB}" type="datetimeFigureOut">
              <a:rPr lang="ja-JP" altLang="en-US">
                <a:solidFill>
                  <a:prstClr val="black">
                    <a:tint val="75000"/>
                  </a:prstClr>
                </a:solidFill>
              </a:rPr>
              <a:pPr/>
              <a:t>2012/10/4</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14353B2B-916E-4CB1-B143-F7CBAD0FF5E4}" type="slidenum">
              <a:rPr lang="ja-JP" altLang="en-US">
                <a:solidFill>
                  <a:prstClr val="black">
                    <a:tint val="75000"/>
                  </a:prstClr>
                </a:solidFill>
              </a:rPr>
              <a:pPr/>
              <a:t>‹#›</a:t>
            </a:fld>
            <a:endParaRPr lang="ja-JP" alt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4.xml"/><Relationship Id="rId1" Type="http://schemas.openxmlformats.org/officeDocument/2006/relationships/slideLayout" Target="../slideLayouts/slideLayout8.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9.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0.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7.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2.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13.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0.xml"/><Relationship Id="rId1" Type="http://schemas.openxmlformats.org/officeDocument/2006/relationships/slideLayout" Target="../slideLayouts/slideLayout14.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1.xml"/><Relationship Id="rId1" Type="http://schemas.openxmlformats.org/officeDocument/2006/relationships/slideLayout" Target="../slideLayouts/slideLayout15.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2.xml"/><Relationship Id="rId1" Type="http://schemas.openxmlformats.org/officeDocument/2006/relationships/slideLayout" Target="../slideLayouts/slideLayout16.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3.xml"/><Relationship Id="rId1" Type="http://schemas.openxmlformats.org/officeDocument/2006/relationships/slideLayout" Target="../slideLayouts/slideLayout17.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4.xml"/><Relationship Id="rId1" Type="http://schemas.openxmlformats.org/officeDocument/2006/relationships/slideLayout" Target="../slideLayouts/slideLayout18.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19.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20.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21.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22.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23.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24.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25.xml"/></Relationships>
</file>

<file path=ppt/slideMasters/_rels/slideMaster22.xml.rels><?xml version="1.0" encoding="UTF-8" standalone="yes"?>
<Relationships xmlns="http://schemas.openxmlformats.org/package/2006/relationships"><Relationship Id="rId2" Type="http://schemas.openxmlformats.org/officeDocument/2006/relationships/theme" Target="../theme/theme22.xml"/><Relationship Id="rId1" Type="http://schemas.openxmlformats.org/officeDocument/2006/relationships/slideLayout" Target="../slideLayouts/slideLayout26.xml"/></Relationships>
</file>

<file path=ppt/slideMasters/_rels/slideMaster23.xml.rels><?xml version="1.0" encoding="UTF-8" standalone="yes"?>
<Relationships xmlns="http://schemas.openxmlformats.org/package/2006/relationships"><Relationship Id="rId2" Type="http://schemas.openxmlformats.org/officeDocument/2006/relationships/theme" Target="../theme/theme23.xml"/><Relationship Id="rId1" Type="http://schemas.openxmlformats.org/officeDocument/2006/relationships/slideLayout" Target="../slideLayouts/slideLayout27.xml"/></Relationships>
</file>

<file path=ppt/slideMasters/_rels/slideMaster24.xml.rels><?xml version="1.0" encoding="UTF-8" standalone="yes"?>
<Relationships xmlns="http://schemas.openxmlformats.org/package/2006/relationships"><Relationship Id="rId2" Type="http://schemas.openxmlformats.org/officeDocument/2006/relationships/theme" Target="../theme/theme24.xml"/><Relationship Id="rId1" Type="http://schemas.openxmlformats.org/officeDocument/2006/relationships/slideLayout" Target="../slideLayouts/slideLayout28.xml"/></Relationships>
</file>

<file path=ppt/slideMasters/_rels/slideMaster25.xml.rels><?xml version="1.0" encoding="UTF-8" standalone="yes"?>
<Relationships xmlns="http://schemas.openxmlformats.org/package/2006/relationships"><Relationship Id="rId2" Type="http://schemas.openxmlformats.org/officeDocument/2006/relationships/theme" Target="../theme/theme25.xml"/><Relationship Id="rId1" Type="http://schemas.openxmlformats.org/officeDocument/2006/relationships/slideLayout" Target="../slideLayouts/slideLayout29.xml"/></Relationships>
</file>

<file path=ppt/slideMasters/_rels/slideMaster26.xml.rels><?xml version="1.0" encoding="UTF-8" standalone="yes"?>
<Relationships xmlns="http://schemas.openxmlformats.org/package/2006/relationships"><Relationship Id="rId2" Type="http://schemas.openxmlformats.org/officeDocument/2006/relationships/theme" Target="../theme/theme26.xml"/><Relationship Id="rId1" Type="http://schemas.openxmlformats.org/officeDocument/2006/relationships/slideLayout" Target="../slideLayouts/slideLayout30.xml"/></Relationships>
</file>

<file path=ppt/slideMasters/_rels/slideMaster27.xml.rels><?xml version="1.0" encoding="UTF-8" standalone="yes"?>
<Relationships xmlns="http://schemas.openxmlformats.org/package/2006/relationships"><Relationship Id="rId2" Type="http://schemas.openxmlformats.org/officeDocument/2006/relationships/theme" Target="../theme/theme27.xml"/><Relationship Id="rId1" Type="http://schemas.openxmlformats.org/officeDocument/2006/relationships/slideLayout" Target="../slideLayouts/slideLayout31.xml"/></Relationships>
</file>

<file path=ppt/slideMasters/_rels/slideMaster28.xml.rels><?xml version="1.0" encoding="UTF-8" standalone="yes"?>
<Relationships xmlns="http://schemas.openxmlformats.org/package/2006/relationships"><Relationship Id="rId2" Type="http://schemas.openxmlformats.org/officeDocument/2006/relationships/theme" Target="../theme/theme28.xml"/><Relationship Id="rId1"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folHlink"/>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3403600"/>
            <a:ext cx="9144000" cy="3454400"/>
            <a:chOff x="0" y="2144"/>
            <a:chExt cx="5760" cy="2176"/>
          </a:xfrm>
        </p:grpSpPr>
        <p:sp>
          <p:nvSpPr>
            <p:cNvPr id="1825795" name="Freeform 3"/>
            <p:cNvSpPr>
              <a:spLocks/>
            </p:cNvSpPr>
            <p:nvPr/>
          </p:nvSpPr>
          <p:spPr bwMode="ltGray">
            <a:xfrm>
              <a:off x="0" y="3182"/>
              <a:ext cx="5760" cy="1134"/>
            </a:xfrm>
            <a:custGeom>
              <a:avLst/>
              <a:gdLst/>
              <a:ahLst/>
              <a:cxnLst>
                <a:cxn ang="0">
                  <a:pos x="4312" y="616"/>
                </a:cxn>
                <a:cxn ang="0">
                  <a:pos x="4312" y="1232"/>
                </a:cxn>
                <a:cxn ang="0">
                  <a:pos x="0" y="1232"/>
                </a:cxn>
                <a:cxn ang="0">
                  <a:pos x="0" y="0"/>
                </a:cxn>
                <a:cxn ang="0">
                  <a:pos x="147" y="48"/>
                </a:cxn>
                <a:cxn ang="0">
                  <a:pos x="200" y="112"/>
                </a:cxn>
                <a:cxn ang="0">
                  <a:pos x="260" y="160"/>
                </a:cxn>
                <a:cxn ang="0">
                  <a:pos x="425" y="120"/>
                </a:cxn>
                <a:cxn ang="0">
                  <a:pos x="503" y="88"/>
                </a:cxn>
                <a:cxn ang="0">
                  <a:pos x="616" y="112"/>
                </a:cxn>
                <a:cxn ang="0">
                  <a:pos x="677" y="200"/>
                </a:cxn>
                <a:cxn ang="0">
                  <a:pos x="703" y="216"/>
                </a:cxn>
                <a:cxn ang="0">
                  <a:pos x="755" y="264"/>
                </a:cxn>
                <a:cxn ang="0">
                  <a:pos x="868" y="288"/>
                </a:cxn>
                <a:cxn ang="0">
                  <a:pos x="842" y="304"/>
                </a:cxn>
                <a:cxn ang="0">
                  <a:pos x="850" y="328"/>
                </a:cxn>
                <a:cxn ang="0">
                  <a:pos x="824" y="344"/>
                </a:cxn>
                <a:cxn ang="0">
                  <a:pos x="928" y="424"/>
                </a:cxn>
                <a:cxn ang="0">
                  <a:pos x="1015" y="392"/>
                </a:cxn>
                <a:cxn ang="0">
                  <a:pos x="1163" y="432"/>
                </a:cxn>
                <a:cxn ang="0">
                  <a:pos x="1267" y="496"/>
                </a:cxn>
                <a:cxn ang="0">
                  <a:pos x="1371" y="560"/>
                </a:cxn>
                <a:cxn ang="0">
                  <a:pos x="1449" y="568"/>
                </a:cxn>
                <a:cxn ang="0">
                  <a:pos x="1657" y="552"/>
                </a:cxn>
                <a:cxn ang="0">
                  <a:pos x="1709" y="560"/>
                </a:cxn>
                <a:cxn ang="0">
                  <a:pos x="1718" y="584"/>
                </a:cxn>
                <a:cxn ang="0">
                  <a:pos x="1779" y="608"/>
                </a:cxn>
                <a:cxn ang="0">
                  <a:pos x="1831" y="648"/>
                </a:cxn>
                <a:cxn ang="0">
                  <a:pos x="1848" y="720"/>
                </a:cxn>
                <a:cxn ang="0">
                  <a:pos x="1900" y="744"/>
                </a:cxn>
                <a:cxn ang="0">
                  <a:pos x="2039" y="792"/>
                </a:cxn>
                <a:cxn ang="0">
                  <a:pos x="2160" y="752"/>
                </a:cxn>
                <a:cxn ang="0">
                  <a:pos x="2403" y="840"/>
                </a:cxn>
                <a:cxn ang="0">
                  <a:pos x="2620" y="784"/>
                </a:cxn>
                <a:cxn ang="0">
                  <a:pos x="2698" y="728"/>
                </a:cxn>
                <a:cxn ang="0">
                  <a:pos x="2854" y="696"/>
                </a:cxn>
                <a:cxn ang="0">
                  <a:pos x="3063" y="640"/>
                </a:cxn>
                <a:cxn ang="0">
                  <a:pos x="3123" y="648"/>
                </a:cxn>
                <a:cxn ang="0">
                  <a:pos x="3149" y="672"/>
                </a:cxn>
                <a:cxn ang="0">
                  <a:pos x="3175" y="680"/>
                </a:cxn>
                <a:cxn ang="0">
                  <a:pos x="3306" y="648"/>
                </a:cxn>
                <a:cxn ang="0">
                  <a:pos x="3644" y="712"/>
                </a:cxn>
                <a:cxn ang="0">
                  <a:pos x="3687" y="808"/>
                </a:cxn>
                <a:cxn ang="0">
                  <a:pos x="3696" y="832"/>
                </a:cxn>
                <a:cxn ang="0">
                  <a:pos x="3748" y="848"/>
                </a:cxn>
                <a:cxn ang="0">
                  <a:pos x="3817" y="824"/>
                </a:cxn>
                <a:cxn ang="0">
                  <a:pos x="3843" y="728"/>
                </a:cxn>
                <a:cxn ang="0">
                  <a:pos x="3852" y="688"/>
                </a:cxn>
                <a:cxn ang="0">
                  <a:pos x="3904" y="672"/>
                </a:cxn>
                <a:cxn ang="0">
                  <a:pos x="3982" y="712"/>
                </a:cxn>
                <a:cxn ang="0">
                  <a:pos x="4000" y="760"/>
                </a:cxn>
                <a:cxn ang="0">
                  <a:pos x="4008" y="800"/>
                </a:cxn>
                <a:cxn ang="0">
                  <a:pos x="4034" y="816"/>
                </a:cxn>
                <a:cxn ang="0">
                  <a:pos x="4138" y="776"/>
                </a:cxn>
                <a:cxn ang="0">
                  <a:pos x="4225" y="704"/>
                </a:cxn>
                <a:cxn ang="0">
                  <a:pos x="4286" y="648"/>
                </a:cxn>
                <a:cxn ang="0">
                  <a:pos x="4312" y="616"/>
                </a:cxn>
              </a:cxnLst>
              <a:rect l="0" t="0" r="r" b="b"/>
              <a:pathLst>
                <a:path w="4312" h="1232">
                  <a:moveTo>
                    <a:pt x="4312" y="616"/>
                  </a:moveTo>
                  <a:lnTo>
                    <a:pt x="4312" y="1232"/>
                  </a:lnTo>
                  <a:lnTo>
                    <a:pt x="0" y="1232"/>
                  </a:lnTo>
                  <a:lnTo>
                    <a:pt x="0" y="0"/>
                  </a:lnTo>
                  <a:cubicBezTo>
                    <a:pt x="50" y="15"/>
                    <a:pt x="103" y="21"/>
                    <a:pt x="147" y="48"/>
                  </a:cubicBezTo>
                  <a:cubicBezTo>
                    <a:pt x="168" y="76"/>
                    <a:pt x="168" y="93"/>
                    <a:pt x="200" y="112"/>
                  </a:cubicBezTo>
                  <a:cubicBezTo>
                    <a:pt x="213" y="149"/>
                    <a:pt x="226" y="139"/>
                    <a:pt x="260" y="160"/>
                  </a:cubicBezTo>
                  <a:cubicBezTo>
                    <a:pt x="317" y="143"/>
                    <a:pt x="367" y="132"/>
                    <a:pt x="425" y="120"/>
                  </a:cubicBezTo>
                  <a:cubicBezTo>
                    <a:pt x="454" y="114"/>
                    <a:pt x="475" y="97"/>
                    <a:pt x="503" y="88"/>
                  </a:cubicBezTo>
                  <a:cubicBezTo>
                    <a:pt x="540" y="99"/>
                    <a:pt x="616" y="112"/>
                    <a:pt x="616" y="112"/>
                  </a:cubicBezTo>
                  <a:cubicBezTo>
                    <a:pt x="665" y="142"/>
                    <a:pt x="643" y="169"/>
                    <a:pt x="677" y="200"/>
                  </a:cubicBezTo>
                  <a:cubicBezTo>
                    <a:pt x="684" y="207"/>
                    <a:pt x="695" y="210"/>
                    <a:pt x="703" y="216"/>
                  </a:cubicBezTo>
                  <a:cubicBezTo>
                    <a:pt x="721" y="231"/>
                    <a:pt x="755" y="264"/>
                    <a:pt x="755" y="264"/>
                  </a:cubicBezTo>
                  <a:cubicBezTo>
                    <a:pt x="801" y="253"/>
                    <a:pt x="838" y="248"/>
                    <a:pt x="868" y="288"/>
                  </a:cubicBezTo>
                  <a:cubicBezTo>
                    <a:pt x="859" y="293"/>
                    <a:pt x="846" y="295"/>
                    <a:pt x="842" y="304"/>
                  </a:cubicBezTo>
                  <a:cubicBezTo>
                    <a:pt x="838" y="312"/>
                    <a:pt x="854" y="320"/>
                    <a:pt x="850" y="328"/>
                  </a:cubicBezTo>
                  <a:cubicBezTo>
                    <a:pt x="846" y="337"/>
                    <a:pt x="833" y="339"/>
                    <a:pt x="824" y="344"/>
                  </a:cubicBezTo>
                  <a:cubicBezTo>
                    <a:pt x="843" y="394"/>
                    <a:pt x="875" y="408"/>
                    <a:pt x="928" y="424"/>
                  </a:cubicBezTo>
                  <a:cubicBezTo>
                    <a:pt x="960" y="414"/>
                    <a:pt x="983" y="400"/>
                    <a:pt x="1015" y="392"/>
                  </a:cubicBezTo>
                  <a:cubicBezTo>
                    <a:pt x="1068" y="402"/>
                    <a:pt x="1107" y="423"/>
                    <a:pt x="1163" y="432"/>
                  </a:cubicBezTo>
                  <a:cubicBezTo>
                    <a:pt x="1197" y="453"/>
                    <a:pt x="1232" y="475"/>
                    <a:pt x="1267" y="496"/>
                  </a:cubicBezTo>
                  <a:cubicBezTo>
                    <a:pt x="1297" y="515"/>
                    <a:pt x="1332" y="551"/>
                    <a:pt x="1371" y="560"/>
                  </a:cubicBezTo>
                  <a:cubicBezTo>
                    <a:pt x="1396" y="566"/>
                    <a:pt x="1423" y="565"/>
                    <a:pt x="1449" y="568"/>
                  </a:cubicBezTo>
                  <a:cubicBezTo>
                    <a:pt x="1516" y="583"/>
                    <a:pt x="1592" y="572"/>
                    <a:pt x="1657" y="552"/>
                  </a:cubicBezTo>
                  <a:cubicBezTo>
                    <a:pt x="1674" y="555"/>
                    <a:pt x="1694" y="552"/>
                    <a:pt x="1709" y="560"/>
                  </a:cubicBezTo>
                  <a:cubicBezTo>
                    <a:pt x="1717" y="564"/>
                    <a:pt x="1712" y="577"/>
                    <a:pt x="1718" y="584"/>
                  </a:cubicBezTo>
                  <a:cubicBezTo>
                    <a:pt x="1733" y="601"/>
                    <a:pt x="1758" y="603"/>
                    <a:pt x="1779" y="608"/>
                  </a:cubicBezTo>
                  <a:cubicBezTo>
                    <a:pt x="1795" y="623"/>
                    <a:pt x="1817" y="632"/>
                    <a:pt x="1831" y="648"/>
                  </a:cubicBezTo>
                  <a:cubicBezTo>
                    <a:pt x="1840" y="659"/>
                    <a:pt x="1847" y="719"/>
                    <a:pt x="1848" y="720"/>
                  </a:cubicBezTo>
                  <a:cubicBezTo>
                    <a:pt x="1855" y="732"/>
                    <a:pt x="1888" y="741"/>
                    <a:pt x="1900" y="744"/>
                  </a:cubicBezTo>
                  <a:cubicBezTo>
                    <a:pt x="1953" y="758"/>
                    <a:pt x="1991" y="777"/>
                    <a:pt x="2039" y="792"/>
                  </a:cubicBezTo>
                  <a:cubicBezTo>
                    <a:pt x="2109" y="776"/>
                    <a:pt x="2103" y="770"/>
                    <a:pt x="2160" y="752"/>
                  </a:cubicBezTo>
                  <a:cubicBezTo>
                    <a:pt x="2245" y="763"/>
                    <a:pt x="2332" y="796"/>
                    <a:pt x="2403" y="840"/>
                  </a:cubicBezTo>
                  <a:cubicBezTo>
                    <a:pt x="2476" y="823"/>
                    <a:pt x="2549" y="806"/>
                    <a:pt x="2620" y="784"/>
                  </a:cubicBezTo>
                  <a:cubicBezTo>
                    <a:pt x="2653" y="774"/>
                    <a:pt x="2667" y="741"/>
                    <a:pt x="2698" y="728"/>
                  </a:cubicBezTo>
                  <a:cubicBezTo>
                    <a:pt x="2754" y="705"/>
                    <a:pt x="2795" y="702"/>
                    <a:pt x="2854" y="696"/>
                  </a:cubicBezTo>
                  <a:cubicBezTo>
                    <a:pt x="2925" y="680"/>
                    <a:pt x="2991" y="653"/>
                    <a:pt x="3063" y="640"/>
                  </a:cubicBezTo>
                  <a:cubicBezTo>
                    <a:pt x="3083" y="643"/>
                    <a:pt x="3104" y="641"/>
                    <a:pt x="3123" y="648"/>
                  </a:cubicBezTo>
                  <a:cubicBezTo>
                    <a:pt x="3135" y="652"/>
                    <a:pt x="3140" y="666"/>
                    <a:pt x="3149" y="672"/>
                  </a:cubicBezTo>
                  <a:cubicBezTo>
                    <a:pt x="3157" y="677"/>
                    <a:pt x="3167" y="677"/>
                    <a:pt x="3175" y="680"/>
                  </a:cubicBezTo>
                  <a:cubicBezTo>
                    <a:pt x="3221" y="666"/>
                    <a:pt x="3265" y="673"/>
                    <a:pt x="3306" y="648"/>
                  </a:cubicBezTo>
                  <a:cubicBezTo>
                    <a:pt x="3415" y="682"/>
                    <a:pt x="3532" y="686"/>
                    <a:pt x="3644" y="712"/>
                  </a:cubicBezTo>
                  <a:cubicBezTo>
                    <a:pt x="3666" y="742"/>
                    <a:pt x="3675" y="774"/>
                    <a:pt x="3687" y="808"/>
                  </a:cubicBezTo>
                  <a:cubicBezTo>
                    <a:pt x="3691" y="816"/>
                    <a:pt x="3687" y="829"/>
                    <a:pt x="3696" y="832"/>
                  </a:cubicBezTo>
                  <a:cubicBezTo>
                    <a:pt x="3713" y="837"/>
                    <a:pt x="3748" y="848"/>
                    <a:pt x="3748" y="848"/>
                  </a:cubicBezTo>
                  <a:cubicBezTo>
                    <a:pt x="3798" y="833"/>
                    <a:pt x="3786" y="867"/>
                    <a:pt x="3817" y="824"/>
                  </a:cubicBezTo>
                  <a:cubicBezTo>
                    <a:pt x="3806" y="780"/>
                    <a:pt x="3809" y="760"/>
                    <a:pt x="3843" y="728"/>
                  </a:cubicBezTo>
                  <a:cubicBezTo>
                    <a:pt x="3847" y="715"/>
                    <a:pt x="3841" y="698"/>
                    <a:pt x="3852" y="688"/>
                  </a:cubicBezTo>
                  <a:cubicBezTo>
                    <a:pt x="3865" y="676"/>
                    <a:pt x="3904" y="672"/>
                    <a:pt x="3904" y="672"/>
                  </a:cubicBezTo>
                  <a:cubicBezTo>
                    <a:pt x="3932" y="681"/>
                    <a:pt x="3982" y="712"/>
                    <a:pt x="3982" y="712"/>
                  </a:cubicBezTo>
                  <a:cubicBezTo>
                    <a:pt x="3988" y="728"/>
                    <a:pt x="3996" y="743"/>
                    <a:pt x="4000" y="760"/>
                  </a:cubicBezTo>
                  <a:cubicBezTo>
                    <a:pt x="4003" y="773"/>
                    <a:pt x="4001" y="788"/>
                    <a:pt x="4008" y="800"/>
                  </a:cubicBezTo>
                  <a:cubicBezTo>
                    <a:pt x="4014" y="808"/>
                    <a:pt x="4026" y="811"/>
                    <a:pt x="4034" y="816"/>
                  </a:cubicBezTo>
                  <a:cubicBezTo>
                    <a:pt x="4072" y="804"/>
                    <a:pt x="4102" y="787"/>
                    <a:pt x="4138" y="776"/>
                  </a:cubicBezTo>
                  <a:cubicBezTo>
                    <a:pt x="4172" y="730"/>
                    <a:pt x="4159" y="719"/>
                    <a:pt x="4225" y="704"/>
                  </a:cubicBezTo>
                  <a:cubicBezTo>
                    <a:pt x="4246" y="675"/>
                    <a:pt x="4265" y="677"/>
                    <a:pt x="4286" y="648"/>
                  </a:cubicBezTo>
                  <a:cubicBezTo>
                    <a:pt x="4277" y="625"/>
                    <a:pt x="4312" y="616"/>
                    <a:pt x="4312" y="616"/>
                  </a:cubicBezTo>
                  <a:close/>
                </a:path>
              </a:pathLst>
            </a:custGeom>
            <a:gradFill rotWithShape="0">
              <a:gsLst>
                <a:gs pos="0">
                  <a:schemeClr val="accent2"/>
                </a:gs>
                <a:gs pos="100000">
                  <a:schemeClr val="folHlink"/>
                </a:gs>
              </a:gsLst>
              <a:lin ang="5400000" scaled="1"/>
            </a:gradFill>
            <a:ln w="9525">
              <a:noFill/>
              <a:round/>
              <a:headEnd/>
              <a:tailEnd/>
            </a:ln>
            <a:effectLst/>
          </p:spPr>
          <p:txBody>
            <a:bodyPr wrap="none" anchor="ctr"/>
            <a:lstStyle/>
            <a:p>
              <a:pPr>
                <a:defRPr/>
              </a:pPr>
              <a:endParaRPr lang="ja-JP" altLang="en-US">
                <a:solidFill>
                  <a:srgbClr val="57472B"/>
                </a:solidFill>
              </a:endParaRPr>
            </a:p>
          </p:txBody>
        </p:sp>
        <p:grpSp>
          <p:nvGrpSpPr>
            <p:cNvPr id="3" name="Group 4"/>
            <p:cNvGrpSpPr>
              <a:grpSpLocks/>
            </p:cNvGrpSpPr>
            <p:nvPr/>
          </p:nvGrpSpPr>
          <p:grpSpPr bwMode="auto">
            <a:xfrm>
              <a:off x="4566" y="2144"/>
              <a:ext cx="1194" cy="2176"/>
              <a:chOff x="1754" y="405"/>
              <a:chExt cx="2124" cy="3627"/>
            </a:xfrm>
          </p:grpSpPr>
          <p:grpSp>
            <p:nvGrpSpPr>
              <p:cNvPr id="4" name="Group 5"/>
              <p:cNvGrpSpPr>
                <a:grpSpLocks/>
              </p:cNvGrpSpPr>
              <p:nvPr/>
            </p:nvGrpSpPr>
            <p:grpSpPr bwMode="auto">
              <a:xfrm>
                <a:off x="1929" y="405"/>
                <a:ext cx="1740" cy="1929"/>
                <a:chOff x="1929" y="405"/>
                <a:chExt cx="1740" cy="1929"/>
              </a:xfrm>
            </p:grpSpPr>
            <p:sp>
              <p:nvSpPr>
                <p:cNvPr id="1825798" name="Oval 6"/>
                <p:cNvSpPr>
                  <a:spLocks noChangeArrowheads="1"/>
                </p:cNvSpPr>
                <p:nvPr/>
              </p:nvSpPr>
              <p:spPr bwMode="ltGray">
                <a:xfrm>
                  <a:off x="2741" y="463"/>
                  <a:ext cx="46" cy="58"/>
                </a:xfrm>
                <a:prstGeom prst="ellipse">
                  <a:avLst/>
                </a:pr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799" name="Freeform 7"/>
                <p:cNvSpPr>
                  <a:spLocks/>
                </p:cNvSpPr>
                <p:nvPr/>
              </p:nvSpPr>
              <p:spPr bwMode="ltGray">
                <a:xfrm>
                  <a:off x="2661" y="405"/>
                  <a:ext cx="224" cy="1215"/>
                </a:xfrm>
                <a:custGeom>
                  <a:avLst/>
                  <a:gdLst/>
                  <a:ahLst/>
                  <a:cxnLst>
                    <a:cxn ang="0">
                      <a:pos x="39" y="1146"/>
                    </a:cxn>
                    <a:cxn ang="0">
                      <a:pos x="87" y="1092"/>
                    </a:cxn>
                    <a:cxn ang="0">
                      <a:pos x="99" y="0"/>
                    </a:cxn>
                    <a:cxn ang="0">
                      <a:pos x="108" y="0"/>
                    </a:cxn>
                    <a:cxn ang="0">
                      <a:pos x="138" y="1095"/>
                    </a:cxn>
                    <a:cxn ang="0">
                      <a:pos x="183" y="1146"/>
                    </a:cxn>
                    <a:cxn ang="0">
                      <a:pos x="225" y="1146"/>
                    </a:cxn>
                    <a:cxn ang="0">
                      <a:pos x="222" y="1212"/>
                    </a:cxn>
                    <a:cxn ang="0">
                      <a:pos x="0" y="1215"/>
                    </a:cxn>
                    <a:cxn ang="0">
                      <a:pos x="0" y="1149"/>
                    </a:cxn>
                    <a:cxn ang="0">
                      <a:pos x="39" y="1146"/>
                    </a:cxn>
                  </a:cxnLst>
                  <a:rect l="0" t="0" r="r" b="b"/>
                  <a:pathLst>
                    <a:path w="225" h="1215">
                      <a:moveTo>
                        <a:pt x="39" y="1146"/>
                      </a:moveTo>
                      <a:lnTo>
                        <a:pt x="87" y="1092"/>
                      </a:lnTo>
                      <a:lnTo>
                        <a:pt x="99" y="0"/>
                      </a:lnTo>
                      <a:lnTo>
                        <a:pt x="108" y="0"/>
                      </a:lnTo>
                      <a:lnTo>
                        <a:pt x="138" y="1095"/>
                      </a:lnTo>
                      <a:lnTo>
                        <a:pt x="183" y="1146"/>
                      </a:lnTo>
                      <a:lnTo>
                        <a:pt x="225" y="1146"/>
                      </a:lnTo>
                      <a:lnTo>
                        <a:pt x="222" y="1212"/>
                      </a:lnTo>
                      <a:lnTo>
                        <a:pt x="0" y="1215"/>
                      </a:lnTo>
                      <a:lnTo>
                        <a:pt x="0" y="1149"/>
                      </a:lnTo>
                      <a:lnTo>
                        <a:pt x="39" y="1146"/>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800" name="Oval 8"/>
                <p:cNvSpPr>
                  <a:spLocks noChangeArrowheads="1"/>
                </p:cNvSpPr>
                <p:nvPr/>
              </p:nvSpPr>
              <p:spPr bwMode="ltGray">
                <a:xfrm>
                  <a:off x="2741" y="538"/>
                  <a:ext cx="46" cy="58"/>
                </a:xfrm>
                <a:prstGeom prst="ellipse">
                  <a:avLst/>
                </a:pr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801" name="Oval 9"/>
                <p:cNvSpPr>
                  <a:spLocks noChangeArrowheads="1"/>
                </p:cNvSpPr>
                <p:nvPr/>
              </p:nvSpPr>
              <p:spPr bwMode="ltGray">
                <a:xfrm>
                  <a:off x="2729" y="803"/>
                  <a:ext cx="87" cy="48"/>
                </a:xfrm>
                <a:prstGeom prst="ellipse">
                  <a:avLst/>
                </a:pr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802" name="Oval 10"/>
                <p:cNvSpPr>
                  <a:spLocks noChangeArrowheads="1"/>
                </p:cNvSpPr>
                <p:nvPr/>
              </p:nvSpPr>
              <p:spPr bwMode="ltGray">
                <a:xfrm>
                  <a:off x="2729" y="870"/>
                  <a:ext cx="87" cy="47"/>
                </a:xfrm>
                <a:prstGeom prst="ellipse">
                  <a:avLst/>
                </a:pr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803" name="Oval 11"/>
                <p:cNvSpPr>
                  <a:spLocks noChangeArrowheads="1"/>
                </p:cNvSpPr>
                <p:nvPr/>
              </p:nvSpPr>
              <p:spPr bwMode="ltGray">
                <a:xfrm>
                  <a:off x="2729" y="935"/>
                  <a:ext cx="87" cy="48"/>
                </a:xfrm>
                <a:prstGeom prst="ellipse">
                  <a:avLst/>
                </a:pr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804" name="Oval 12"/>
                <p:cNvSpPr>
                  <a:spLocks noChangeArrowheads="1"/>
                </p:cNvSpPr>
                <p:nvPr/>
              </p:nvSpPr>
              <p:spPr bwMode="ltGray">
                <a:xfrm>
                  <a:off x="2729" y="1002"/>
                  <a:ext cx="87" cy="47"/>
                </a:xfrm>
                <a:prstGeom prst="ellipse">
                  <a:avLst/>
                </a:pr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805" name="Oval 13"/>
                <p:cNvSpPr>
                  <a:spLocks noChangeArrowheads="1"/>
                </p:cNvSpPr>
                <p:nvPr/>
              </p:nvSpPr>
              <p:spPr bwMode="ltGray">
                <a:xfrm>
                  <a:off x="2718" y="1205"/>
                  <a:ext cx="109" cy="48"/>
                </a:xfrm>
                <a:prstGeom prst="ellipse">
                  <a:avLst/>
                </a:pr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806" name="Oval 14"/>
                <p:cNvSpPr>
                  <a:spLocks noChangeArrowheads="1"/>
                </p:cNvSpPr>
                <p:nvPr/>
              </p:nvSpPr>
              <p:spPr bwMode="ltGray">
                <a:xfrm>
                  <a:off x="2723" y="1140"/>
                  <a:ext cx="98" cy="47"/>
                </a:xfrm>
                <a:prstGeom prst="ellipse">
                  <a:avLst/>
                </a:pr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807" name="Oval 15"/>
                <p:cNvSpPr>
                  <a:spLocks noChangeArrowheads="1"/>
                </p:cNvSpPr>
                <p:nvPr/>
              </p:nvSpPr>
              <p:spPr bwMode="ltGray">
                <a:xfrm>
                  <a:off x="2722" y="1068"/>
                  <a:ext cx="100" cy="47"/>
                </a:xfrm>
                <a:prstGeom prst="ellipse">
                  <a:avLst/>
                </a:pr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808" name="Oval 16"/>
                <p:cNvSpPr>
                  <a:spLocks noChangeArrowheads="1"/>
                </p:cNvSpPr>
                <p:nvPr/>
              </p:nvSpPr>
              <p:spPr bwMode="ltGray">
                <a:xfrm>
                  <a:off x="2718" y="1272"/>
                  <a:ext cx="109" cy="47"/>
                </a:xfrm>
                <a:prstGeom prst="ellipse">
                  <a:avLst/>
                </a:pr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809" name="Oval 17"/>
                <p:cNvSpPr>
                  <a:spLocks noChangeArrowheads="1"/>
                </p:cNvSpPr>
                <p:nvPr/>
              </p:nvSpPr>
              <p:spPr bwMode="ltGray">
                <a:xfrm>
                  <a:off x="2715" y="1340"/>
                  <a:ext cx="114" cy="48"/>
                </a:xfrm>
                <a:prstGeom prst="ellipse">
                  <a:avLst/>
                </a:pr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810" name="Freeform 18"/>
                <p:cNvSpPr>
                  <a:spLocks/>
                </p:cNvSpPr>
                <p:nvPr/>
              </p:nvSpPr>
              <p:spPr bwMode="ltGray">
                <a:xfrm>
                  <a:off x="2697" y="1407"/>
                  <a:ext cx="153" cy="93"/>
                </a:xfrm>
                <a:custGeom>
                  <a:avLst/>
                  <a:gdLst/>
                  <a:ahLst/>
                  <a:cxnLst>
                    <a:cxn ang="0">
                      <a:pos x="69" y="93"/>
                    </a:cxn>
                    <a:cxn ang="0">
                      <a:pos x="30" y="75"/>
                    </a:cxn>
                    <a:cxn ang="0">
                      <a:pos x="12" y="48"/>
                    </a:cxn>
                    <a:cxn ang="0">
                      <a:pos x="0" y="9"/>
                    </a:cxn>
                    <a:cxn ang="0">
                      <a:pos x="24" y="30"/>
                    </a:cxn>
                    <a:cxn ang="0">
                      <a:pos x="39" y="3"/>
                    </a:cxn>
                    <a:cxn ang="0">
                      <a:pos x="60" y="27"/>
                    </a:cxn>
                    <a:cxn ang="0">
                      <a:pos x="93" y="27"/>
                    </a:cxn>
                    <a:cxn ang="0">
                      <a:pos x="114" y="0"/>
                    </a:cxn>
                    <a:cxn ang="0">
                      <a:pos x="120" y="27"/>
                    </a:cxn>
                    <a:cxn ang="0">
                      <a:pos x="153" y="9"/>
                    </a:cxn>
                    <a:cxn ang="0">
                      <a:pos x="123" y="81"/>
                    </a:cxn>
                    <a:cxn ang="0">
                      <a:pos x="69" y="93"/>
                    </a:cxn>
                  </a:cxnLst>
                  <a:rect l="0" t="0" r="r" b="b"/>
                  <a:pathLst>
                    <a:path w="153" h="93">
                      <a:moveTo>
                        <a:pt x="69" y="93"/>
                      </a:moveTo>
                      <a:lnTo>
                        <a:pt x="30" y="75"/>
                      </a:lnTo>
                      <a:lnTo>
                        <a:pt x="12" y="48"/>
                      </a:lnTo>
                      <a:lnTo>
                        <a:pt x="0" y="9"/>
                      </a:lnTo>
                      <a:lnTo>
                        <a:pt x="24" y="30"/>
                      </a:lnTo>
                      <a:lnTo>
                        <a:pt x="39" y="3"/>
                      </a:lnTo>
                      <a:lnTo>
                        <a:pt x="60" y="27"/>
                      </a:lnTo>
                      <a:lnTo>
                        <a:pt x="93" y="27"/>
                      </a:lnTo>
                      <a:lnTo>
                        <a:pt x="114" y="0"/>
                      </a:lnTo>
                      <a:lnTo>
                        <a:pt x="120" y="27"/>
                      </a:lnTo>
                      <a:lnTo>
                        <a:pt x="153" y="9"/>
                      </a:lnTo>
                      <a:lnTo>
                        <a:pt x="123" y="81"/>
                      </a:lnTo>
                      <a:lnTo>
                        <a:pt x="69" y="93"/>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811" name="Freeform 19"/>
                <p:cNvSpPr>
                  <a:spLocks/>
                </p:cNvSpPr>
                <p:nvPr/>
              </p:nvSpPr>
              <p:spPr bwMode="ltGray">
                <a:xfrm>
                  <a:off x="1927" y="1613"/>
                  <a:ext cx="1747" cy="717"/>
                </a:xfrm>
                <a:custGeom>
                  <a:avLst/>
                  <a:gdLst/>
                  <a:ahLst/>
                  <a:cxnLst>
                    <a:cxn ang="0">
                      <a:pos x="1086" y="105"/>
                    </a:cxn>
                    <a:cxn ang="0">
                      <a:pos x="1353" y="252"/>
                    </a:cxn>
                    <a:cxn ang="0">
                      <a:pos x="1521" y="303"/>
                    </a:cxn>
                    <a:cxn ang="0">
                      <a:pos x="1563" y="318"/>
                    </a:cxn>
                    <a:cxn ang="0">
                      <a:pos x="1620" y="357"/>
                    </a:cxn>
                    <a:cxn ang="0">
                      <a:pos x="1728" y="324"/>
                    </a:cxn>
                    <a:cxn ang="0">
                      <a:pos x="1719" y="351"/>
                    </a:cxn>
                    <a:cxn ang="0">
                      <a:pos x="1734" y="378"/>
                    </a:cxn>
                    <a:cxn ang="0">
                      <a:pos x="1686" y="441"/>
                    </a:cxn>
                    <a:cxn ang="0">
                      <a:pos x="1680" y="468"/>
                    </a:cxn>
                    <a:cxn ang="0">
                      <a:pos x="1650" y="480"/>
                    </a:cxn>
                    <a:cxn ang="0">
                      <a:pos x="1632" y="546"/>
                    </a:cxn>
                    <a:cxn ang="0">
                      <a:pos x="1617" y="561"/>
                    </a:cxn>
                    <a:cxn ang="0">
                      <a:pos x="1632" y="609"/>
                    </a:cxn>
                    <a:cxn ang="0">
                      <a:pos x="1614" y="585"/>
                    </a:cxn>
                    <a:cxn ang="0">
                      <a:pos x="1602" y="576"/>
                    </a:cxn>
                    <a:cxn ang="0">
                      <a:pos x="1569" y="540"/>
                    </a:cxn>
                    <a:cxn ang="0">
                      <a:pos x="1458" y="582"/>
                    </a:cxn>
                    <a:cxn ang="0">
                      <a:pos x="1416" y="618"/>
                    </a:cxn>
                    <a:cxn ang="0">
                      <a:pos x="1377" y="603"/>
                    </a:cxn>
                    <a:cxn ang="0">
                      <a:pos x="1353" y="624"/>
                    </a:cxn>
                    <a:cxn ang="0">
                      <a:pos x="1317" y="615"/>
                    </a:cxn>
                    <a:cxn ang="0">
                      <a:pos x="1263" y="615"/>
                    </a:cxn>
                    <a:cxn ang="0">
                      <a:pos x="1245" y="651"/>
                    </a:cxn>
                    <a:cxn ang="0">
                      <a:pos x="1188" y="693"/>
                    </a:cxn>
                    <a:cxn ang="0">
                      <a:pos x="504" y="717"/>
                    </a:cxn>
                    <a:cxn ang="0">
                      <a:pos x="471" y="690"/>
                    </a:cxn>
                    <a:cxn ang="0">
                      <a:pos x="417" y="660"/>
                    </a:cxn>
                    <a:cxn ang="0">
                      <a:pos x="333" y="681"/>
                    </a:cxn>
                    <a:cxn ang="0">
                      <a:pos x="366" y="621"/>
                    </a:cxn>
                    <a:cxn ang="0">
                      <a:pos x="258" y="657"/>
                    </a:cxn>
                    <a:cxn ang="0">
                      <a:pos x="279" y="603"/>
                    </a:cxn>
                    <a:cxn ang="0">
                      <a:pos x="123" y="660"/>
                    </a:cxn>
                    <a:cxn ang="0">
                      <a:pos x="81" y="699"/>
                    </a:cxn>
                    <a:cxn ang="0">
                      <a:pos x="87" y="651"/>
                    </a:cxn>
                    <a:cxn ang="0">
                      <a:pos x="81" y="603"/>
                    </a:cxn>
                    <a:cxn ang="0">
                      <a:pos x="12" y="513"/>
                    </a:cxn>
                    <a:cxn ang="0">
                      <a:pos x="87" y="474"/>
                    </a:cxn>
                    <a:cxn ang="0">
                      <a:pos x="144" y="414"/>
                    </a:cxn>
                    <a:cxn ang="0">
                      <a:pos x="252" y="378"/>
                    </a:cxn>
                    <a:cxn ang="0">
                      <a:pos x="258" y="318"/>
                    </a:cxn>
                    <a:cxn ang="0">
                      <a:pos x="306" y="348"/>
                    </a:cxn>
                    <a:cxn ang="0">
                      <a:pos x="360" y="300"/>
                    </a:cxn>
                    <a:cxn ang="0">
                      <a:pos x="393" y="297"/>
                    </a:cxn>
                    <a:cxn ang="0">
                      <a:pos x="723" y="3"/>
                    </a:cxn>
                  </a:cxnLst>
                  <a:rect l="0" t="0" r="r" b="b"/>
                  <a:pathLst>
                    <a:path w="1740" h="720">
                      <a:moveTo>
                        <a:pt x="954" y="0"/>
                      </a:moveTo>
                      <a:lnTo>
                        <a:pt x="1086" y="105"/>
                      </a:lnTo>
                      <a:lnTo>
                        <a:pt x="1206" y="180"/>
                      </a:lnTo>
                      <a:lnTo>
                        <a:pt x="1353" y="252"/>
                      </a:lnTo>
                      <a:lnTo>
                        <a:pt x="1467" y="291"/>
                      </a:lnTo>
                      <a:lnTo>
                        <a:pt x="1521" y="303"/>
                      </a:lnTo>
                      <a:lnTo>
                        <a:pt x="1581" y="294"/>
                      </a:lnTo>
                      <a:lnTo>
                        <a:pt x="1563" y="318"/>
                      </a:lnTo>
                      <a:lnTo>
                        <a:pt x="1572" y="342"/>
                      </a:lnTo>
                      <a:lnTo>
                        <a:pt x="1620" y="357"/>
                      </a:lnTo>
                      <a:lnTo>
                        <a:pt x="1680" y="354"/>
                      </a:lnTo>
                      <a:lnTo>
                        <a:pt x="1728" y="324"/>
                      </a:lnTo>
                      <a:lnTo>
                        <a:pt x="1740" y="339"/>
                      </a:lnTo>
                      <a:lnTo>
                        <a:pt x="1719" y="351"/>
                      </a:lnTo>
                      <a:lnTo>
                        <a:pt x="1710" y="393"/>
                      </a:lnTo>
                      <a:lnTo>
                        <a:pt x="1734" y="378"/>
                      </a:lnTo>
                      <a:lnTo>
                        <a:pt x="1707" y="414"/>
                      </a:lnTo>
                      <a:lnTo>
                        <a:pt x="1686" y="441"/>
                      </a:lnTo>
                      <a:lnTo>
                        <a:pt x="1698" y="456"/>
                      </a:lnTo>
                      <a:lnTo>
                        <a:pt x="1680" y="468"/>
                      </a:lnTo>
                      <a:lnTo>
                        <a:pt x="1668" y="486"/>
                      </a:lnTo>
                      <a:lnTo>
                        <a:pt x="1650" y="480"/>
                      </a:lnTo>
                      <a:lnTo>
                        <a:pt x="1614" y="510"/>
                      </a:lnTo>
                      <a:lnTo>
                        <a:pt x="1632" y="546"/>
                      </a:lnTo>
                      <a:lnTo>
                        <a:pt x="1632" y="579"/>
                      </a:lnTo>
                      <a:lnTo>
                        <a:pt x="1617" y="561"/>
                      </a:lnTo>
                      <a:lnTo>
                        <a:pt x="1617" y="585"/>
                      </a:lnTo>
                      <a:lnTo>
                        <a:pt x="1632" y="609"/>
                      </a:lnTo>
                      <a:lnTo>
                        <a:pt x="1605" y="609"/>
                      </a:lnTo>
                      <a:lnTo>
                        <a:pt x="1614" y="585"/>
                      </a:lnTo>
                      <a:lnTo>
                        <a:pt x="1614" y="561"/>
                      </a:lnTo>
                      <a:lnTo>
                        <a:pt x="1602" y="576"/>
                      </a:lnTo>
                      <a:lnTo>
                        <a:pt x="1608" y="516"/>
                      </a:lnTo>
                      <a:lnTo>
                        <a:pt x="1569" y="540"/>
                      </a:lnTo>
                      <a:lnTo>
                        <a:pt x="1518" y="558"/>
                      </a:lnTo>
                      <a:lnTo>
                        <a:pt x="1458" y="582"/>
                      </a:lnTo>
                      <a:lnTo>
                        <a:pt x="1407" y="597"/>
                      </a:lnTo>
                      <a:lnTo>
                        <a:pt x="1416" y="618"/>
                      </a:lnTo>
                      <a:lnTo>
                        <a:pt x="1395" y="627"/>
                      </a:lnTo>
                      <a:lnTo>
                        <a:pt x="1377" y="603"/>
                      </a:lnTo>
                      <a:lnTo>
                        <a:pt x="1347" y="606"/>
                      </a:lnTo>
                      <a:lnTo>
                        <a:pt x="1353" y="624"/>
                      </a:lnTo>
                      <a:lnTo>
                        <a:pt x="1335" y="630"/>
                      </a:lnTo>
                      <a:lnTo>
                        <a:pt x="1317" y="615"/>
                      </a:lnTo>
                      <a:lnTo>
                        <a:pt x="1311" y="639"/>
                      </a:lnTo>
                      <a:lnTo>
                        <a:pt x="1263" y="615"/>
                      </a:lnTo>
                      <a:lnTo>
                        <a:pt x="1263" y="642"/>
                      </a:lnTo>
                      <a:lnTo>
                        <a:pt x="1245" y="651"/>
                      </a:lnTo>
                      <a:lnTo>
                        <a:pt x="1218" y="633"/>
                      </a:lnTo>
                      <a:lnTo>
                        <a:pt x="1188" y="693"/>
                      </a:lnTo>
                      <a:lnTo>
                        <a:pt x="1191" y="720"/>
                      </a:lnTo>
                      <a:lnTo>
                        <a:pt x="504" y="717"/>
                      </a:lnTo>
                      <a:lnTo>
                        <a:pt x="498" y="687"/>
                      </a:lnTo>
                      <a:lnTo>
                        <a:pt x="471" y="690"/>
                      </a:lnTo>
                      <a:lnTo>
                        <a:pt x="462" y="663"/>
                      </a:lnTo>
                      <a:lnTo>
                        <a:pt x="417" y="660"/>
                      </a:lnTo>
                      <a:lnTo>
                        <a:pt x="411" y="642"/>
                      </a:lnTo>
                      <a:lnTo>
                        <a:pt x="333" y="681"/>
                      </a:lnTo>
                      <a:lnTo>
                        <a:pt x="306" y="663"/>
                      </a:lnTo>
                      <a:lnTo>
                        <a:pt x="366" y="621"/>
                      </a:lnTo>
                      <a:lnTo>
                        <a:pt x="345" y="615"/>
                      </a:lnTo>
                      <a:lnTo>
                        <a:pt x="258" y="657"/>
                      </a:lnTo>
                      <a:lnTo>
                        <a:pt x="237" y="642"/>
                      </a:lnTo>
                      <a:lnTo>
                        <a:pt x="279" y="603"/>
                      </a:lnTo>
                      <a:lnTo>
                        <a:pt x="120" y="606"/>
                      </a:lnTo>
                      <a:lnTo>
                        <a:pt x="123" y="660"/>
                      </a:lnTo>
                      <a:lnTo>
                        <a:pt x="102" y="657"/>
                      </a:lnTo>
                      <a:lnTo>
                        <a:pt x="81" y="699"/>
                      </a:lnTo>
                      <a:lnTo>
                        <a:pt x="117" y="702"/>
                      </a:lnTo>
                      <a:lnTo>
                        <a:pt x="87" y="651"/>
                      </a:lnTo>
                      <a:lnTo>
                        <a:pt x="105" y="603"/>
                      </a:lnTo>
                      <a:lnTo>
                        <a:pt x="81" y="603"/>
                      </a:lnTo>
                      <a:lnTo>
                        <a:pt x="36" y="579"/>
                      </a:lnTo>
                      <a:lnTo>
                        <a:pt x="12" y="513"/>
                      </a:lnTo>
                      <a:lnTo>
                        <a:pt x="0" y="480"/>
                      </a:lnTo>
                      <a:lnTo>
                        <a:pt x="87" y="474"/>
                      </a:lnTo>
                      <a:lnTo>
                        <a:pt x="162" y="444"/>
                      </a:lnTo>
                      <a:lnTo>
                        <a:pt x="144" y="414"/>
                      </a:lnTo>
                      <a:lnTo>
                        <a:pt x="192" y="417"/>
                      </a:lnTo>
                      <a:lnTo>
                        <a:pt x="252" y="378"/>
                      </a:lnTo>
                      <a:lnTo>
                        <a:pt x="246" y="330"/>
                      </a:lnTo>
                      <a:lnTo>
                        <a:pt x="258" y="318"/>
                      </a:lnTo>
                      <a:lnTo>
                        <a:pt x="270" y="342"/>
                      </a:lnTo>
                      <a:lnTo>
                        <a:pt x="306" y="348"/>
                      </a:lnTo>
                      <a:lnTo>
                        <a:pt x="372" y="312"/>
                      </a:lnTo>
                      <a:lnTo>
                        <a:pt x="360" y="300"/>
                      </a:lnTo>
                      <a:lnTo>
                        <a:pt x="363" y="285"/>
                      </a:lnTo>
                      <a:lnTo>
                        <a:pt x="393" y="297"/>
                      </a:lnTo>
                      <a:lnTo>
                        <a:pt x="597" y="135"/>
                      </a:lnTo>
                      <a:lnTo>
                        <a:pt x="723" y="3"/>
                      </a:lnTo>
                      <a:lnTo>
                        <a:pt x="954" y="0"/>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grpSp>
          <p:sp>
            <p:nvSpPr>
              <p:cNvPr id="1825812" name="Freeform 20"/>
              <p:cNvSpPr>
                <a:spLocks/>
              </p:cNvSpPr>
              <p:nvPr/>
            </p:nvSpPr>
            <p:spPr bwMode="ltGray">
              <a:xfrm flipH="1">
                <a:off x="2718" y="627"/>
                <a:ext cx="46" cy="173"/>
              </a:xfrm>
              <a:custGeom>
                <a:avLst/>
                <a:gdLst/>
                <a:ahLst/>
                <a:cxnLst>
                  <a:cxn ang="0">
                    <a:pos x="4" y="174"/>
                  </a:cxn>
                  <a:cxn ang="0">
                    <a:pos x="40" y="158"/>
                  </a:cxn>
                  <a:cxn ang="0">
                    <a:pos x="46" y="138"/>
                  </a:cxn>
                  <a:cxn ang="0">
                    <a:pos x="42" y="26"/>
                  </a:cxn>
                  <a:cxn ang="0">
                    <a:pos x="32" y="10"/>
                  </a:cxn>
                  <a:cxn ang="0">
                    <a:pos x="4" y="0"/>
                  </a:cxn>
                  <a:cxn ang="0">
                    <a:pos x="4" y="20"/>
                  </a:cxn>
                  <a:cxn ang="0">
                    <a:pos x="22" y="26"/>
                  </a:cxn>
                  <a:cxn ang="0">
                    <a:pos x="0" y="40"/>
                  </a:cxn>
                  <a:cxn ang="0">
                    <a:pos x="24" y="32"/>
                  </a:cxn>
                  <a:cxn ang="0">
                    <a:pos x="24" y="46"/>
                  </a:cxn>
                  <a:cxn ang="0">
                    <a:pos x="0" y="58"/>
                  </a:cxn>
                  <a:cxn ang="0">
                    <a:pos x="28" y="54"/>
                  </a:cxn>
                  <a:cxn ang="0">
                    <a:pos x="2" y="74"/>
                  </a:cxn>
                  <a:cxn ang="0">
                    <a:pos x="28" y="66"/>
                  </a:cxn>
                  <a:cxn ang="0">
                    <a:pos x="30" y="78"/>
                  </a:cxn>
                  <a:cxn ang="0">
                    <a:pos x="2" y="90"/>
                  </a:cxn>
                  <a:cxn ang="0">
                    <a:pos x="30" y="84"/>
                  </a:cxn>
                  <a:cxn ang="0">
                    <a:pos x="2" y="106"/>
                  </a:cxn>
                  <a:cxn ang="0">
                    <a:pos x="30" y="98"/>
                  </a:cxn>
                  <a:cxn ang="0">
                    <a:pos x="6" y="120"/>
                  </a:cxn>
                  <a:cxn ang="0">
                    <a:pos x="30" y="116"/>
                  </a:cxn>
                  <a:cxn ang="0">
                    <a:pos x="6" y="136"/>
                  </a:cxn>
                  <a:cxn ang="0">
                    <a:pos x="32" y="132"/>
                  </a:cxn>
                  <a:cxn ang="0">
                    <a:pos x="26" y="144"/>
                  </a:cxn>
                  <a:cxn ang="0">
                    <a:pos x="6" y="156"/>
                  </a:cxn>
                  <a:cxn ang="0">
                    <a:pos x="4" y="174"/>
                  </a:cxn>
                </a:cxnLst>
                <a:rect l="0" t="0" r="r" b="b"/>
                <a:pathLst>
                  <a:path w="46" h="174">
                    <a:moveTo>
                      <a:pt x="4" y="174"/>
                    </a:moveTo>
                    <a:lnTo>
                      <a:pt x="40" y="158"/>
                    </a:lnTo>
                    <a:lnTo>
                      <a:pt x="46" y="138"/>
                    </a:lnTo>
                    <a:lnTo>
                      <a:pt x="42" y="26"/>
                    </a:lnTo>
                    <a:lnTo>
                      <a:pt x="32" y="10"/>
                    </a:lnTo>
                    <a:lnTo>
                      <a:pt x="4" y="0"/>
                    </a:lnTo>
                    <a:lnTo>
                      <a:pt x="4" y="20"/>
                    </a:lnTo>
                    <a:lnTo>
                      <a:pt x="22" y="26"/>
                    </a:lnTo>
                    <a:lnTo>
                      <a:pt x="0" y="40"/>
                    </a:lnTo>
                    <a:lnTo>
                      <a:pt x="24" y="32"/>
                    </a:lnTo>
                    <a:lnTo>
                      <a:pt x="24" y="46"/>
                    </a:lnTo>
                    <a:lnTo>
                      <a:pt x="0" y="58"/>
                    </a:lnTo>
                    <a:lnTo>
                      <a:pt x="28" y="54"/>
                    </a:lnTo>
                    <a:lnTo>
                      <a:pt x="2" y="74"/>
                    </a:lnTo>
                    <a:lnTo>
                      <a:pt x="28" y="66"/>
                    </a:lnTo>
                    <a:lnTo>
                      <a:pt x="30" y="78"/>
                    </a:lnTo>
                    <a:lnTo>
                      <a:pt x="2" y="90"/>
                    </a:lnTo>
                    <a:lnTo>
                      <a:pt x="30" y="84"/>
                    </a:lnTo>
                    <a:lnTo>
                      <a:pt x="2" y="106"/>
                    </a:lnTo>
                    <a:lnTo>
                      <a:pt x="30" y="98"/>
                    </a:lnTo>
                    <a:lnTo>
                      <a:pt x="6" y="120"/>
                    </a:lnTo>
                    <a:lnTo>
                      <a:pt x="30" y="116"/>
                    </a:lnTo>
                    <a:lnTo>
                      <a:pt x="6" y="136"/>
                    </a:lnTo>
                    <a:lnTo>
                      <a:pt x="32" y="132"/>
                    </a:lnTo>
                    <a:lnTo>
                      <a:pt x="26" y="144"/>
                    </a:lnTo>
                    <a:lnTo>
                      <a:pt x="6" y="156"/>
                    </a:lnTo>
                    <a:lnTo>
                      <a:pt x="4" y="174"/>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813" name="Freeform 21"/>
              <p:cNvSpPr>
                <a:spLocks/>
              </p:cNvSpPr>
              <p:nvPr/>
            </p:nvSpPr>
            <p:spPr bwMode="ltGray">
              <a:xfrm>
                <a:off x="2768" y="627"/>
                <a:ext cx="46" cy="173"/>
              </a:xfrm>
              <a:custGeom>
                <a:avLst/>
                <a:gdLst/>
                <a:ahLst/>
                <a:cxnLst>
                  <a:cxn ang="0">
                    <a:pos x="4" y="174"/>
                  </a:cxn>
                  <a:cxn ang="0">
                    <a:pos x="40" y="158"/>
                  </a:cxn>
                  <a:cxn ang="0">
                    <a:pos x="46" y="138"/>
                  </a:cxn>
                  <a:cxn ang="0">
                    <a:pos x="42" y="26"/>
                  </a:cxn>
                  <a:cxn ang="0">
                    <a:pos x="32" y="10"/>
                  </a:cxn>
                  <a:cxn ang="0">
                    <a:pos x="4" y="0"/>
                  </a:cxn>
                  <a:cxn ang="0">
                    <a:pos x="4" y="20"/>
                  </a:cxn>
                  <a:cxn ang="0">
                    <a:pos x="22" y="26"/>
                  </a:cxn>
                  <a:cxn ang="0">
                    <a:pos x="0" y="40"/>
                  </a:cxn>
                  <a:cxn ang="0">
                    <a:pos x="24" y="32"/>
                  </a:cxn>
                  <a:cxn ang="0">
                    <a:pos x="24" y="46"/>
                  </a:cxn>
                  <a:cxn ang="0">
                    <a:pos x="0" y="58"/>
                  </a:cxn>
                  <a:cxn ang="0">
                    <a:pos x="28" y="54"/>
                  </a:cxn>
                  <a:cxn ang="0">
                    <a:pos x="2" y="74"/>
                  </a:cxn>
                  <a:cxn ang="0">
                    <a:pos x="28" y="66"/>
                  </a:cxn>
                  <a:cxn ang="0">
                    <a:pos x="30" y="78"/>
                  </a:cxn>
                  <a:cxn ang="0">
                    <a:pos x="2" y="90"/>
                  </a:cxn>
                  <a:cxn ang="0">
                    <a:pos x="30" y="84"/>
                  </a:cxn>
                  <a:cxn ang="0">
                    <a:pos x="2" y="106"/>
                  </a:cxn>
                  <a:cxn ang="0">
                    <a:pos x="30" y="98"/>
                  </a:cxn>
                  <a:cxn ang="0">
                    <a:pos x="6" y="120"/>
                  </a:cxn>
                  <a:cxn ang="0">
                    <a:pos x="30" y="116"/>
                  </a:cxn>
                  <a:cxn ang="0">
                    <a:pos x="6" y="136"/>
                  </a:cxn>
                  <a:cxn ang="0">
                    <a:pos x="32" y="132"/>
                  </a:cxn>
                  <a:cxn ang="0">
                    <a:pos x="26" y="144"/>
                  </a:cxn>
                  <a:cxn ang="0">
                    <a:pos x="6" y="156"/>
                  </a:cxn>
                  <a:cxn ang="0">
                    <a:pos x="4" y="174"/>
                  </a:cxn>
                </a:cxnLst>
                <a:rect l="0" t="0" r="r" b="b"/>
                <a:pathLst>
                  <a:path w="46" h="174">
                    <a:moveTo>
                      <a:pt x="4" y="174"/>
                    </a:moveTo>
                    <a:lnTo>
                      <a:pt x="40" y="158"/>
                    </a:lnTo>
                    <a:lnTo>
                      <a:pt x="46" y="138"/>
                    </a:lnTo>
                    <a:lnTo>
                      <a:pt x="42" y="26"/>
                    </a:lnTo>
                    <a:lnTo>
                      <a:pt x="32" y="10"/>
                    </a:lnTo>
                    <a:lnTo>
                      <a:pt x="4" y="0"/>
                    </a:lnTo>
                    <a:lnTo>
                      <a:pt x="4" y="20"/>
                    </a:lnTo>
                    <a:lnTo>
                      <a:pt x="22" y="26"/>
                    </a:lnTo>
                    <a:lnTo>
                      <a:pt x="0" y="40"/>
                    </a:lnTo>
                    <a:lnTo>
                      <a:pt x="24" y="32"/>
                    </a:lnTo>
                    <a:lnTo>
                      <a:pt x="24" y="46"/>
                    </a:lnTo>
                    <a:lnTo>
                      <a:pt x="0" y="58"/>
                    </a:lnTo>
                    <a:lnTo>
                      <a:pt x="28" y="54"/>
                    </a:lnTo>
                    <a:lnTo>
                      <a:pt x="2" y="74"/>
                    </a:lnTo>
                    <a:lnTo>
                      <a:pt x="28" y="66"/>
                    </a:lnTo>
                    <a:lnTo>
                      <a:pt x="30" y="78"/>
                    </a:lnTo>
                    <a:lnTo>
                      <a:pt x="2" y="90"/>
                    </a:lnTo>
                    <a:lnTo>
                      <a:pt x="30" y="84"/>
                    </a:lnTo>
                    <a:lnTo>
                      <a:pt x="2" y="106"/>
                    </a:lnTo>
                    <a:lnTo>
                      <a:pt x="30" y="98"/>
                    </a:lnTo>
                    <a:lnTo>
                      <a:pt x="6" y="120"/>
                    </a:lnTo>
                    <a:lnTo>
                      <a:pt x="30" y="116"/>
                    </a:lnTo>
                    <a:lnTo>
                      <a:pt x="6" y="136"/>
                    </a:lnTo>
                    <a:lnTo>
                      <a:pt x="32" y="132"/>
                    </a:lnTo>
                    <a:lnTo>
                      <a:pt x="26" y="144"/>
                    </a:lnTo>
                    <a:lnTo>
                      <a:pt x="6" y="156"/>
                    </a:lnTo>
                    <a:lnTo>
                      <a:pt x="4" y="174"/>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814" name="Freeform 22"/>
              <p:cNvSpPr>
                <a:spLocks/>
              </p:cNvSpPr>
              <p:nvPr/>
            </p:nvSpPr>
            <p:spPr bwMode="ltGray">
              <a:xfrm>
                <a:off x="2699" y="2324"/>
                <a:ext cx="1028" cy="570"/>
              </a:xfrm>
              <a:custGeom>
                <a:avLst/>
                <a:gdLst/>
                <a:ahLst/>
                <a:cxnLst>
                  <a:cxn ang="0">
                    <a:pos x="574" y="12"/>
                  </a:cxn>
                  <a:cxn ang="0">
                    <a:pos x="602" y="6"/>
                  </a:cxn>
                  <a:cxn ang="0">
                    <a:pos x="426" y="20"/>
                  </a:cxn>
                  <a:cxn ang="0">
                    <a:pos x="570" y="36"/>
                  </a:cxn>
                  <a:cxn ang="0">
                    <a:pos x="596" y="36"/>
                  </a:cxn>
                  <a:cxn ang="0">
                    <a:pos x="434" y="48"/>
                  </a:cxn>
                  <a:cxn ang="0">
                    <a:pos x="584" y="64"/>
                  </a:cxn>
                  <a:cxn ang="0">
                    <a:pos x="602" y="80"/>
                  </a:cxn>
                  <a:cxn ang="0">
                    <a:pos x="584" y="96"/>
                  </a:cxn>
                  <a:cxn ang="0">
                    <a:pos x="594" y="110"/>
                  </a:cxn>
                  <a:cxn ang="0">
                    <a:pos x="742" y="178"/>
                  </a:cxn>
                  <a:cxn ang="0">
                    <a:pos x="834" y="174"/>
                  </a:cxn>
                  <a:cxn ang="0">
                    <a:pos x="888" y="168"/>
                  </a:cxn>
                  <a:cxn ang="0">
                    <a:pos x="882" y="192"/>
                  </a:cxn>
                  <a:cxn ang="0">
                    <a:pos x="932" y="204"/>
                  </a:cxn>
                  <a:cxn ang="0">
                    <a:pos x="1018" y="172"/>
                  </a:cxn>
                  <a:cxn ang="0">
                    <a:pos x="1006" y="196"/>
                  </a:cxn>
                  <a:cxn ang="0">
                    <a:pos x="996" y="228"/>
                  </a:cxn>
                  <a:cxn ang="0">
                    <a:pos x="1010" y="242"/>
                  </a:cxn>
                  <a:cxn ang="0">
                    <a:pos x="1004" y="264"/>
                  </a:cxn>
                  <a:cxn ang="0">
                    <a:pos x="976" y="298"/>
                  </a:cxn>
                  <a:cxn ang="0">
                    <a:pos x="968" y="316"/>
                  </a:cxn>
                  <a:cxn ang="0">
                    <a:pos x="948" y="334"/>
                  </a:cxn>
                  <a:cxn ang="0">
                    <a:pos x="908" y="348"/>
                  </a:cxn>
                  <a:cxn ang="0">
                    <a:pos x="924" y="410"/>
                  </a:cxn>
                  <a:cxn ang="0">
                    <a:pos x="906" y="412"/>
                  </a:cxn>
                  <a:cxn ang="0">
                    <a:pos x="916" y="434"/>
                  </a:cxn>
                  <a:cxn ang="0">
                    <a:pos x="890" y="420"/>
                  </a:cxn>
                  <a:cxn ang="0">
                    <a:pos x="886" y="406"/>
                  </a:cxn>
                  <a:cxn ang="0">
                    <a:pos x="850" y="372"/>
                  </a:cxn>
                  <a:cxn ang="0">
                    <a:pos x="756" y="388"/>
                  </a:cxn>
                  <a:cxn ang="0">
                    <a:pos x="734" y="408"/>
                  </a:cxn>
                  <a:cxn ang="0">
                    <a:pos x="654" y="414"/>
                  </a:cxn>
                  <a:cxn ang="0">
                    <a:pos x="694" y="456"/>
                  </a:cxn>
                  <a:cxn ang="0">
                    <a:pos x="640" y="438"/>
                  </a:cxn>
                  <a:cxn ang="0">
                    <a:pos x="592" y="442"/>
                  </a:cxn>
                  <a:cxn ang="0">
                    <a:pos x="540" y="444"/>
                  </a:cxn>
                  <a:cxn ang="0">
                    <a:pos x="498" y="486"/>
                  </a:cxn>
                  <a:cxn ang="0">
                    <a:pos x="462" y="502"/>
                  </a:cxn>
                  <a:cxn ang="0">
                    <a:pos x="480" y="532"/>
                  </a:cxn>
                  <a:cxn ang="0">
                    <a:pos x="464" y="570"/>
                  </a:cxn>
                  <a:cxn ang="0">
                    <a:pos x="138" y="0"/>
                  </a:cxn>
                </a:cxnLst>
                <a:rect l="0" t="0" r="r" b="b"/>
                <a:pathLst>
                  <a:path w="1028" h="570">
                    <a:moveTo>
                      <a:pt x="408" y="8"/>
                    </a:moveTo>
                    <a:lnTo>
                      <a:pt x="574" y="12"/>
                    </a:lnTo>
                    <a:lnTo>
                      <a:pt x="592" y="0"/>
                    </a:lnTo>
                    <a:lnTo>
                      <a:pt x="602" y="6"/>
                    </a:lnTo>
                    <a:lnTo>
                      <a:pt x="576" y="20"/>
                    </a:lnTo>
                    <a:lnTo>
                      <a:pt x="426" y="20"/>
                    </a:lnTo>
                    <a:lnTo>
                      <a:pt x="430" y="38"/>
                    </a:lnTo>
                    <a:lnTo>
                      <a:pt x="570" y="36"/>
                    </a:lnTo>
                    <a:lnTo>
                      <a:pt x="596" y="24"/>
                    </a:lnTo>
                    <a:lnTo>
                      <a:pt x="596" y="36"/>
                    </a:lnTo>
                    <a:lnTo>
                      <a:pt x="570" y="48"/>
                    </a:lnTo>
                    <a:lnTo>
                      <a:pt x="434" y="48"/>
                    </a:lnTo>
                    <a:lnTo>
                      <a:pt x="452" y="64"/>
                    </a:lnTo>
                    <a:lnTo>
                      <a:pt x="584" y="64"/>
                    </a:lnTo>
                    <a:lnTo>
                      <a:pt x="592" y="74"/>
                    </a:lnTo>
                    <a:lnTo>
                      <a:pt x="602" y="80"/>
                    </a:lnTo>
                    <a:lnTo>
                      <a:pt x="610" y="96"/>
                    </a:lnTo>
                    <a:lnTo>
                      <a:pt x="584" y="96"/>
                    </a:lnTo>
                    <a:lnTo>
                      <a:pt x="580" y="108"/>
                    </a:lnTo>
                    <a:lnTo>
                      <a:pt x="594" y="110"/>
                    </a:lnTo>
                    <a:lnTo>
                      <a:pt x="594" y="130"/>
                    </a:lnTo>
                    <a:lnTo>
                      <a:pt x="742" y="178"/>
                    </a:lnTo>
                    <a:lnTo>
                      <a:pt x="792" y="182"/>
                    </a:lnTo>
                    <a:lnTo>
                      <a:pt x="834" y="174"/>
                    </a:lnTo>
                    <a:lnTo>
                      <a:pt x="882" y="158"/>
                    </a:lnTo>
                    <a:lnTo>
                      <a:pt x="888" y="168"/>
                    </a:lnTo>
                    <a:lnTo>
                      <a:pt x="874" y="176"/>
                    </a:lnTo>
                    <a:lnTo>
                      <a:pt x="882" y="192"/>
                    </a:lnTo>
                    <a:lnTo>
                      <a:pt x="878" y="206"/>
                    </a:lnTo>
                    <a:lnTo>
                      <a:pt x="932" y="204"/>
                    </a:lnTo>
                    <a:lnTo>
                      <a:pt x="982" y="190"/>
                    </a:lnTo>
                    <a:lnTo>
                      <a:pt x="1018" y="172"/>
                    </a:lnTo>
                    <a:lnTo>
                      <a:pt x="1028" y="182"/>
                    </a:lnTo>
                    <a:lnTo>
                      <a:pt x="1006" y="196"/>
                    </a:lnTo>
                    <a:lnTo>
                      <a:pt x="1012" y="206"/>
                    </a:lnTo>
                    <a:lnTo>
                      <a:pt x="996" y="228"/>
                    </a:lnTo>
                    <a:lnTo>
                      <a:pt x="1020" y="220"/>
                    </a:lnTo>
                    <a:lnTo>
                      <a:pt x="1010" y="242"/>
                    </a:lnTo>
                    <a:lnTo>
                      <a:pt x="1016" y="252"/>
                    </a:lnTo>
                    <a:lnTo>
                      <a:pt x="1004" y="264"/>
                    </a:lnTo>
                    <a:lnTo>
                      <a:pt x="966" y="282"/>
                    </a:lnTo>
                    <a:lnTo>
                      <a:pt x="976" y="298"/>
                    </a:lnTo>
                    <a:lnTo>
                      <a:pt x="994" y="298"/>
                    </a:lnTo>
                    <a:lnTo>
                      <a:pt x="968" y="316"/>
                    </a:lnTo>
                    <a:lnTo>
                      <a:pt x="962" y="332"/>
                    </a:lnTo>
                    <a:lnTo>
                      <a:pt x="948" y="334"/>
                    </a:lnTo>
                    <a:lnTo>
                      <a:pt x="934" y="326"/>
                    </a:lnTo>
                    <a:lnTo>
                      <a:pt x="908" y="348"/>
                    </a:lnTo>
                    <a:lnTo>
                      <a:pt x="920" y="372"/>
                    </a:lnTo>
                    <a:lnTo>
                      <a:pt x="924" y="410"/>
                    </a:lnTo>
                    <a:lnTo>
                      <a:pt x="906" y="398"/>
                    </a:lnTo>
                    <a:lnTo>
                      <a:pt x="906" y="412"/>
                    </a:lnTo>
                    <a:lnTo>
                      <a:pt x="918" y="422"/>
                    </a:lnTo>
                    <a:lnTo>
                      <a:pt x="916" y="434"/>
                    </a:lnTo>
                    <a:lnTo>
                      <a:pt x="892" y="434"/>
                    </a:lnTo>
                    <a:lnTo>
                      <a:pt x="890" y="420"/>
                    </a:lnTo>
                    <a:lnTo>
                      <a:pt x="900" y="400"/>
                    </a:lnTo>
                    <a:lnTo>
                      <a:pt x="886" y="406"/>
                    </a:lnTo>
                    <a:lnTo>
                      <a:pt x="892" y="358"/>
                    </a:lnTo>
                    <a:lnTo>
                      <a:pt x="850" y="372"/>
                    </a:lnTo>
                    <a:lnTo>
                      <a:pt x="804" y="384"/>
                    </a:lnTo>
                    <a:lnTo>
                      <a:pt x="756" y="388"/>
                    </a:lnTo>
                    <a:lnTo>
                      <a:pt x="754" y="412"/>
                    </a:lnTo>
                    <a:lnTo>
                      <a:pt x="734" y="408"/>
                    </a:lnTo>
                    <a:lnTo>
                      <a:pt x="696" y="390"/>
                    </a:lnTo>
                    <a:lnTo>
                      <a:pt x="654" y="414"/>
                    </a:lnTo>
                    <a:lnTo>
                      <a:pt x="698" y="438"/>
                    </a:lnTo>
                    <a:lnTo>
                      <a:pt x="694" y="456"/>
                    </a:lnTo>
                    <a:lnTo>
                      <a:pt x="684" y="462"/>
                    </a:lnTo>
                    <a:lnTo>
                      <a:pt x="640" y="438"/>
                    </a:lnTo>
                    <a:lnTo>
                      <a:pt x="620" y="468"/>
                    </a:lnTo>
                    <a:lnTo>
                      <a:pt x="592" y="442"/>
                    </a:lnTo>
                    <a:lnTo>
                      <a:pt x="574" y="468"/>
                    </a:lnTo>
                    <a:lnTo>
                      <a:pt x="540" y="444"/>
                    </a:lnTo>
                    <a:lnTo>
                      <a:pt x="520" y="476"/>
                    </a:lnTo>
                    <a:lnTo>
                      <a:pt x="498" y="486"/>
                    </a:lnTo>
                    <a:lnTo>
                      <a:pt x="466" y="482"/>
                    </a:lnTo>
                    <a:lnTo>
                      <a:pt x="462" y="502"/>
                    </a:lnTo>
                    <a:lnTo>
                      <a:pt x="486" y="514"/>
                    </a:lnTo>
                    <a:lnTo>
                      <a:pt x="480" y="532"/>
                    </a:lnTo>
                    <a:lnTo>
                      <a:pt x="460" y="540"/>
                    </a:lnTo>
                    <a:lnTo>
                      <a:pt x="464" y="570"/>
                    </a:lnTo>
                    <a:lnTo>
                      <a:pt x="0" y="562"/>
                    </a:lnTo>
                    <a:lnTo>
                      <a:pt x="138" y="0"/>
                    </a:lnTo>
                    <a:lnTo>
                      <a:pt x="408" y="8"/>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815" name="Freeform 23"/>
              <p:cNvSpPr>
                <a:spLocks/>
              </p:cNvSpPr>
              <p:nvPr/>
            </p:nvSpPr>
            <p:spPr bwMode="ltGray">
              <a:xfrm>
                <a:off x="3136" y="2335"/>
                <a:ext cx="142" cy="90"/>
              </a:xfrm>
              <a:custGeom>
                <a:avLst/>
                <a:gdLst/>
                <a:ahLst/>
                <a:cxnLst>
                  <a:cxn ang="0">
                    <a:pos x="0" y="90"/>
                  </a:cxn>
                  <a:cxn ang="0">
                    <a:pos x="2" y="4"/>
                  </a:cxn>
                  <a:cxn ang="0">
                    <a:pos x="14" y="2"/>
                  </a:cxn>
                  <a:cxn ang="0">
                    <a:pos x="12" y="74"/>
                  </a:cxn>
                  <a:cxn ang="0">
                    <a:pos x="40" y="68"/>
                  </a:cxn>
                  <a:cxn ang="0">
                    <a:pos x="34" y="2"/>
                  </a:cxn>
                  <a:cxn ang="0">
                    <a:pos x="50" y="4"/>
                  </a:cxn>
                  <a:cxn ang="0">
                    <a:pos x="52" y="70"/>
                  </a:cxn>
                  <a:cxn ang="0">
                    <a:pos x="90" y="28"/>
                  </a:cxn>
                  <a:cxn ang="0">
                    <a:pos x="104" y="28"/>
                  </a:cxn>
                  <a:cxn ang="0">
                    <a:pos x="72" y="64"/>
                  </a:cxn>
                  <a:cxn ang="0">
                    <a:pos x="102" y="62"/>
                  </a:cxn>
                  <a:cxn ang="0">
                    <a:pos x="92" y="0"/>
                  </a:cxn>
                  <a:cxn ang="0">
                    <a:pos x="106" y="2"/>
                  </a:cxn>
                  <a:cxn ang="0">
                    <a:pos x="112" y="60"/>
                  </a:cxn>
                  <a:cxn ang="0">
                    <a:pos x="128" y="62"/>
                  </a:cxn>
                  <a:cxn ang="0">
                    <a:pos x="124" y="16"/>
                  </a:cxn>
                  <a:cxn ang="0">
                    <a:pos x="114" y="28"/>
                  </a:cxn>
                  <a:cxn ang="0">
                    <a:pos x="120" y="4"/>
                  </a:cxn>
                  <a:cxn ang="0">
                    <a:pos x="136" y="0"/>
                  </a:cxn>
                  <a:cxn ang="0">
                    <a:pos x="142" y="60"/>
                  </a:cxn>
                  <a:cxn ang="0">
                    <a:pos x="116" y="78"/>
                  </a:cxn>
                  <a:cxn ang="0">
                    <a:pos x="0" y="90"/>
                  </a:cxn>
                </a:cxnLst>
                <a:rect l="0" t="0" r="r" b="b"/>
                <a:pathLst>
                  <a:path w="142" h="90">
                    <a:moveTo>
                      <a:pt x="0" y="90"/>
                    </a:moveTo>
                    <a:lnTo>
                      <a:pt x="2" y="4"/>
                    </a:lnTo>
                    <a:lnTo>
                      <a:pt x="14" y="2"/>
                    </a:lnTo>
                    <a:lnTo>
                      <a:pt x="12" y="74"/>
                    </a:lnTo>
                    <a:lnTo>
                      <a:pt x="40" y="68"/>
                    </a:lnTo>
                    <a:lnTo>
                      <a:pt x="34" y="2"/>
                    </a:lnTo>
                    <a:lnTo>
                      <a:pt x="50" y="4"/>
                    </a:lnTo>
                    <a:lnTo>
                      <a:pt x="52" y="70"/>
                    </a:lnTo>
                    <a:lnTo>
                      <a:pt x="90" y="28"/>
                    </a:lnTo>
                    <a:lnTo>
                      <a:pt x="104" y="28"/>
                    </a:lnTo>
                    <a:lnTo>
                      <a:pt x="72" y="64"/>
                    </a:lnTo>
                    <a:lnTo>
                      <a:pt x="102" y="62"/>
                    </a:lnTo>
                    <a:lnTo>
                      <a:pt x="92" y="0"/>
                    </a:lnTo>
                    <a:lnTo>
                      <a:pt x="106" y="2"/>
                    </a:lnTo>
                    <a:lnTo>
                      <a:pt x="112" y="60"/>
                    </a:lnTo>
                    <a:lnTo>
                      <a:pt x="128" y="62"/>
                    </a:lnTo>
                    <a:lnTo>
                      <a:pt x="124" y="16"/>
                    </a:lnTo>
                    <a:lnTo>
                      <a:pt x="114" y="28"/>
                    </a:lnTo>
                    <a:lnTo>
                      <a:pt x="120" y="4"/>
                    </a:lnTo>
                    <a:lnTo>
                      <a:pt x="136" y="0"/>
                    </a:lnTo>
                    <a:lnTo>
                      <a:pt x="142" y="60"/>
                    </a:lnTo>
                    <a:lnTo>
                      <a:pt x="116" y="78"/>
                    </a:lnTo>
                    <a:lnTo>
                      <a:pt x="0" y="90"/>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816" name="Freeform 24"/>
              <p:cNvSpPr>
                <a:spLocks/>
              </p:cNvSpPr>
              <p:nvPr/>
            </p:nvSpPr>
            <p:spPr bwMode="ltGray">
              <a:xfrm>
                <a:off x="1879" y="2312"/>
                <a:ext cx="989" cy="588"/>
              </a:xfrm>
              <a:custGeom>
                <a:avLst/>
                <a:gdLst/>
                <a:ahLst/>
                <a:cxnLst>
                  <a:cxn ang="0">
                    <a:pos x="990" y="0"/>
                  </a:cxn>
                  <a:cxn ang="0">
                    <a:pos x="534" y="38"/>
                  </a:cxn>
                  <a:cxn ang="0">
                    <a:pos x="506" y="62"/>
                  </a:cxn>
                  <a:cxn ang="0">
                    <a:pos x="548" y="58"/>
                  </a:cxn>
                  <a:cxn ang="0">
                    <a:pos x="508" y="86"/>
                  </a:cxn>
                  <a:cxn ang="0">
                    <a:pos x="552" y="86"/>
                  </a:cxn>
                  <a:cxn ang="0">
                    <a:pos x="482" y="112"/>
                  </a:cxn>
                  <a:cxn ang="0">
                    <a:pos x="414" y="90"/>
                  </a:cxn>
                  <a:cxn ang="0">
                    <a:pos x="410" y="102"/>
                  </a:cxn>
                  <a:cxn ang="0">
                    <a:pos x="410" y="116"/>
                  </a:cxn>
                  <a:cxn ang="0">
                    <a:pos x="384" y="122"/>
                  </a:cxn>
                  <a:cxn ang="0">
                    <a:pos x="472" y="98"/>
                  </a:cxn>
                  <a:cxn ang="0">
                    <a:pos x="406" y="144"/>
                  </a:cxn>
                  <a:cxn ang="0">
                    <a:pos x="390" y="160"/>
                  </a:cxn>
                  <a:cxn ang="0">
                    <a:pos x="396" y="200"/>
                  </a:cxn>
                  <a:cxn ang="0">
                    <a:pos x="374" y="182"/>
                  </a:cxn>
                  <a:cxn ang="0">
                    <a:pos x="364" y="216"/>
                  </a:cxn>
                  <a:cxn ang="0">
                    <a:pos x="322" y="234"/>
                  </a:cxn>
                  <a:cxn ang="0">
                    <a:pos x="290" y="196"/>
                  </a:cxn>
                  <a:cxn ang="0">
                    <a:pos x="280" y="216"/>
                  </a:cxn>
                  <a:cxn ang="0">
                    <a:pos x="270" y="252"/>
                  </a:cxn>
                  <a:cxn ang="0">
                    <a:pos x="184" y="280"/>
                  </a:cxn>
                  <a:cxn ang="0">
                    <a:pos x="130" y="258"/>
                  </a:cxn>
                  <a:cxn ang="0">
                    <a:pos x="144" y="288"/>
                  </a:cxn>
                  <a:cxn ang="0">
                    <a:pos x="66" y="308"/>
                  </a:cxn>
                  <a:cxn ang="0">
                    <a:pos x="18" y="286"/>
                  </a:cxn>
                  <a:cxn ang="0">
                    <a:pos x="24" y="310"/>
                  </a:cxn>
                  <a:cxn ang="0">
                    <a:pos x="18" y="342"/>
                  </a:cxn>
                  <a:cxn ang="0">
                    <a:pos x="0" y="348"/>
                  </a:cxn>
                  <a:cxn ang="0">
                    <a:pos x="52" y="374"/>
                  </a:cxn>
                  <a:cxn ang="0">
                    <a:pos x="60" y="394"/>
                  </a:cxn>
                  <a:cxn ang="0">
                    <a:pos x="36" y="406"/>
                  </a:cxn>
                  <a:cxn ang="0">
                    <a:pos x="76" y="426"/>
                  </a:cxn>
                  <a:cxn ang="0">
                    <a:pos x="104" y="440"/>
                  </a:cxn>
                  <a:cxn ang="0">
                    <a:pos x="94" y="488"/>
                  </a:cxn>
                  <a:cxn ang="0">
                    <a:pos x="110" y="498"/>
                  </a:cxn>
                  <a:cxn ang="0">
                    <a:pos x="118" y="518"/>
                  </a:cxn>
                  <a:cxn ang="0">
                    <a:pos x="116" y="476"/>
                  </a:cxn>
                  <a:cxn ang="0">
                    <a:pos x="130" y="448"/>
                  </a:cxn>
                  <a:cxn ang="0">
                    <a:pos x="180" y="426"/>
                  </a:cxn>
                  <a:cxn ang="0">
                    <a:pos x="212" y="440"/>
                  </a:cxn>
                  <a:cxn ang="0">
                    <a:pos x="222" y="424"/>
                  </a:cxn>
                  <a:cxn ang="0">
                    <a:pos x="246" y="442"/>
                  </a:cxn>
                  <a:cxn ang="0">
                    <a:pos x="260" y="434"/>
                  </a:cxn>
                  <a:cxn ang="0">
                    <a:pos x="244" y="462"/>
                  </a:cxn>
                  <a:cxn ang="0">
                    <a:pos x="350" y="444"/>
                  </a:cxn>
                  <a:cxn ang="0">
                    <a:pos x="344" y="472"/>
                  </a:cxn>
                  <a:cxn ang="0">
                    <a:pos x="330" y="528"/>
                  </a:cxn>
                  <a:cxn ang="0">
                    <a:pos x="414" y="474"/>
                  </a:cxn>
                  <a:cxn ang="0">
                    <a:pos x="480" y="502"/>
                  </a:cxn>
                  <a:cxn ang="0">
                    <a:pos x="526" y="528"/>
                  </a:cxn>
                  <a:cxn ang="0">
                    <a:pos x="494" y="556"/>
                  </a:cxn>
                  <a:cxn ang="0">
                    <a:pos x="528" y="588"/>
                  </a:cxn>
                  <a:cxn ang="0">
                    <a:pos x="844" y="532"/>
                  </a:cxn>
                </a:cxnLst>
                <a:rect l="0" t="0" r="r" b="b"/>
                <a:pathLst>
                  <a:path w="990" h="588">
                    <a:moveTo>
                      <a:pt x="844" y="532"/>
                    </a:moveTo>
                    <a:lnTo>
                      <a:pt x="990" y="0"/>
                    </a:lnTo>
                    <a:lnTo>
                      <a:pt x="554" y="10"/>
                    </a:lnTo>
                    <a:lnTo>
                      <a:pt x="534" y="38"/>
                    </a:lnTo>
                    <a:lnTo>
                      <a:pt x="506" y="50"/>
                    </a:lnTo>
                    <a:lnTo>
                      <a:pt x="506" y="62"/>
                    </a:lnTo>
                    <a:lnTo>
                      <a:pt x="550" y="38"/>
                    </a:lnTo>
                    <a:lnTo>
                      <a:pt x="548" y="58"/>
                    </a:lnTo>
                    <a:lnTo>
                      <a:pt x="506" y="74"/>
                    </a:lnTo>
                    <a:lnTo>
                      <a:pt x="508" y="86"/>
                    </a:lnTo>
                    <a:lnTo>
                      <a:pt x="550" y="64"/>
                    </a:lnTo>
                    <a:lnTo>
                      <a:pt x="552" y="86"/>
                    </a:lnTo>
                    <a:lnTo>
                      <a:pt x="506" y="104"/>
                    </a:lnTo>
                    <a:lnTo>
                      <a:pt x="482" y="112"/>
                    </a:lnTo>
                    <a:lnTo>
                      <a:pt x="480" y="72"/>
                    </a:lnTo>
                    <a:lnTo>
                      <a:pt x="414" y="90"/>
                    </a:lnTo>
                    <a:lnTo>
                      <a:pt x="394" y="84"/>
                    </a:lnTo>
                    <a:lnTo>
                      <a:pt x="410" y="102"/>
                    </a:lnTo>
                    <a:lnTo>
                      <a:pt x="472" y="84"/>
                    </a:lnTo>
                    <a:lnTo>
                      <a:pt x="410" y="116"/>
                    </a:lnTo>
                    <a:lnTo>
                      <a:pt x="390" y="110"/>
                    </a:lnTo>
                    <a:lnTo>
                      <a:pt x="384" y="122"/>
                    </a:lnTo>
                    <a:lnTo>
                      <a:pt x="404" y="128"/>
                    </a:lnTo>
                    <a:lnTo>
                      <a:pt x="472" y="98"/>
                    </a:lnTo>
                    <a:lnTo>
                      <a:pt x="472" y="122"/>
                    </a:lnTo>
                    <a:lnTo>
                      <a:pt x="406" y="144"/>
                    </a:lnTo>
                    <a:lnTo>
                      <a:pt x="402" y="160"/>
                    </a:lnTo>
                    <a:lnTo>
                      <a:pt x="390" y="160"/>
                    </a:lnTo>
                    <a:lnTo>
                      <a:pt x="402" y="172"/>
                    </a:lnTo>
                    <a:lnTo>
                      <a:pt x="396" y="200"/>
                    </a:lnTo>
                    <a:lnTo>
                      <a:pt x="382" y="202"/>
                    </a:lnTo>
                    <a:lnTo>
                      <a:pt x="374" y="182"/>
                    </a:lnTo>
                    <a:lnTo>
                      <a:pt x="364" y="190"/>
                    </a:lnTo>
                    <a:lnTo>
                      <a:pt x="364" y="216"/>
                    </a:lnTo>
                    <a:lnTo>
                      <a:pt x="352" y="226"/>
                    </a:lnTo>
                    <a:lnTo>
                      <a:pt x="322" y="234"/>
                    </a:lnTo>
                    <a:lnTo>
                      <a:pt x="300" y="218"/>
                    </a:lnTo>
                    <a:lnTo>
                      <a:pt x="290" y="196"/>
                    </a:lnTo>
                    <a:lnTo>
                      <a:pt x="276" y="198"/>
                    </a:lnTo>
                    <a:lnTo>
                      <a:pt x="280" y="216"/>
                    </a:lnTo>
                    <a:lnTo>
                      <a:pt x="268" y="238"/>
                    </a:lnTo>
                    <a:lnTo>
                      <a:pt x="270" y="252"/>
                    </a:lnTo>
                    <a:lnTo>
                      <a:pt x="222" y="278"/>
                    </a:lnTo>
                    <a:lnTo>
                      <a:pt x="184" y="280"/>
                    </a:lnTo>
                    <a:lnTo>
                      <a:pt x="156" y="274"/>
                    </a:lnTo>
                    <a:lnTo>
                      <a:pt x="130" y="258"/>
                    </a:lnTo>
                    <a:lnTo>
                      <a:pt x="120" y="268"/>
                    </a:lnTo>
                    <a:lnTo>
                      <a:pt x="144" y="288"/>
                    </a:lnTo>
                    <a:lnTo>
                      <a:pt x="112" y="304"/>
                    </a:lnTo>
                    <a:lnTo>
                      <a:pt x="66" y="308"/>
                    </a:lnTo>
                    <a:lnTo>
                      <a:pt x="34" y="298"/>
                    </a:lnTo>
                    <a:lnTo>
                      <a:pt x="18" y="286"/>
                    </a:lnTo>
                    <a:lnTo>
                      <a:pt x="8" y="296"/>
                    </a:lnTo>
                    <a:lnTo>
                      <a:pt x="24" y="310"/>
                    </a:lnTo>
                    <a:lnTo>
                      <a:pt x="26" y="332"/>
                    </a:lnTo>
                    <a:lnTo>
                      <a:pt x="18" y="342"/>
                    </a:lnTo>
                    <a:lnTo>
                      <a:pt x="6" y="334"/>
                    </a:lnTo>
                    <a:lnTo>
                      <a:pt x="0" y="348"/>
                    </a:lnTo>
                    <a:lnTo>
                      <a:pt x="20" y="364"/>
                    </a:lnTo>
                    <a:lnTo>
                      <a:pt x="52" y="374"/>
                    </a:lnTo>
                    <a:lnTo>
                      <a:pt x="66" y="382"/>
                    </a:lnTo>
                    <a:lnTo>
                      <a:pt x="60" y="394"/>
                    </a:lnTo>
                    <a:lnTo>
                      <a:pt x="38" y="392"/>
                    </a:lnTo>
                    <a:lnTo>
                      <a:pt x="36" y="406"/>
                    </a:lnTo>
                    <a:lnTo>
                      <a:pt x="62" y="410"/>
                    </a:lnTo>
                    <a:lnTo>
                      <a:pt x="76" y="426"/>
                    </a:lnTo>
                    <a:lnTo>
                      <a:pt x="104" y="422"/>
                    </a:lnTo>
                    <a:lnTo>
                      <a:pt x="104" y="440"/>
                    </a:lnTo>
                    <a:lnTo>
                      <a:pt x="94" y="460"/>
                    </a:lnTo>
                    <a:lnTo>
                      <a:pt x="94" y="488"/>
                    </a:lnTo>
                    <a:lnTo>
                      <a:pt x="110" y="482"/>
                    </a:lnTo>
                    <a:lnTo>
                      <a:pt x="110" y="498"/>
                    </a:lnTo>
                    <a:lnTo>
                      <a:pt x="96" y="514"/>
                    </a:lnTo>
                    <a:lnTo>
                      <a:pt x="118" y="518"/>
                    </a:lnTo>
                    <a:lnTo>
                      <a:pt x="124" y="506"/>
                    </a:lnTo>
                    <a:lnTo>
                      <a:pt x="116" y="476"/>
                    </a:lnTo>
                    <a:lnTo>
                      <a:pt x="134" y="486"/>
                    </a:lnTo>
                    <a:lnTo>
                      <a:pt x="130" y="448"/>
                    </a:lnTo>
                    <a:lnTo>
                      <a:pt x="118" y="432"/>
                    </a:lnTo>
                    <a:lnTo>
                      <a:pt x="180" y="426"/>
                    </a:lnTo>
                    <a:lnTo>
                      <a:pt x="188" y="442"/>
                    </a:lnTo>
                    <a:lnTo>
                      <a:pt x="212" y="440"/>
                    </a:lnTo>
                    <a:lnTo>
                      <a:pt x="208" y="422"/>
                    </a:lnTo>
                    <a:lnTo>
                      <a:pt x="222" y="424"/>
                    </a:lnTo>
                    <a:lnTo>
                      <a:pt x="228" y="442"/>
                    </a:lnTo>
                    <a:lnTo>
                      <a:pt x="246" y="442"/>
                    </a:lnTo>
                    <a:lnTo>
                      <a:pt x="244" y="426"/>
                    </a:lnTo>
                    <a:lnTo>
                      <a:pt x="260" y="434"/>
                    </a:lnTo>
                    <a:lnTo>
                      <a:pt x="288" y="428"/>
                    </a:lnTo>
                    <a:lnTo>
                      <a:pt x="244" y="462"/>
                    </a:lnTo>
                    <a:lnTo>
                      <a:pt x="266" y="492"/>
                    </a:lnTo>
                    <a:lnTo>
                      <a:pt x="350" y="444"/>
                    </a:lnTo>
                    <a:lnTo>
                      <a:pt x="368" y="452"/>
                    </a:lnTo>
                    <a:lnTo>
                      <a:pt x="344" y="472"/>
                    </a:lnTo>
                    <a:lnTo>
                      <a:pt x="300" y="502"/>
                    </a:lnTo>
                    <a:lnTo>
                      <a:pt x="330" y="528"/>
                    </a:lnTo>
                    <a:lnTo>
                      <a:pt x="370" y="502"/>
                    </a:lnTo>
                    <a:lnTo>
                      <a:pt x="414" y="474"/>
                    </a:lnTo>
                    <a:lnTo>
                      <a:pt x="426" y="508"/>
                    </a:lnTo>
                    <a:lnTo>
                      <a:pt x="480" y="502"/>
                    </a:lnTo>
                    <a:lnTo>
                      <a:pt x="476" y="524"/>
                    </a:lnTo>
                    <a:lnTo>
                      <a:pt x="526" y="528"/>
                    </a:lnTo>
                    <a:lnTo>
                      <a:pt x="516" y="542"/>
                    </a:lnTo>
                    <a:lnTo>
                      <a:pt x="494" y="556"/>
                    </a:lnTo>
                    <a:lnTo>
                      <a:pt x="512" y="582"/>
                    </a:lnTo>
                    <a:lnTo>
                      <a:pt x="528" y="588"/>
                    </a:lnTo>
                    <a:lnTo>
                      <a:pt x="836" y="568"/>
                    </a:lnTo>
                    <a:lnTo>
                      <a:pt x="844" y="532"/>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817" name="Freeform 25"/>
              <p:cNvSpPr>
                <a:spLocks/>
              </p:cNvSpPr>
              <p:nvPr/>
            </p:nvSpPr>
            <p:spPr bwMode="ltGray">
              <a:xfrm>
                <a:off x="2288" y="2350"/>
                <a:ext cx="128" cy="132"/>
              </a:xfrm>
              <a:custGeom>
                <a:avLst/>
                <a:gdLst/>
                <a:ahLst/>
                <a:cxnLst>
                  <a:cxn ang="0">
                    <a:pos x="129" y="78"/>
                  </a:cxn>
                  <a:cxn ang="0">
                    <a:pos x="127" y="0"/>
                  </a:cxn>
                  <a:cxn ang="0">
                    <a:pos x="119" y="4"/>
                  </a:cxn>
                  <a:cxn ang="0">
                    <a:pos x="119" y="66"/>
                  </a:cxn>
                  <a:cxn ang="0">
                    <a:pos x="107" y="72"/>
                  </a:cxn>
                  <a:cxn ang="0">
                    <a:pos x="109" y="10"/>
                  </a:cxn>
                  <a:cxn ang="0">
                    <a:pos x="97" y="14"/>
                  </a:cxn>
                  <a:cxn ang="0">
                    <a:pos x="99" y="88"/>
                  </a:cxn>
                  <a:cxn ang="0">
                    <a:pos x="47" y="108"/>
                  </a:cxn>
                  <a:cxn ang="0">
                    <a:pos x="41" y="46"/>
                  </a:cxn>
                  <a:cxn ang="0">
                    <a:pos x="33" y="48"/>
                  </a:cxn>
                  <a:cxn ang="0">
                    <a:pos x="33" y="104"/>
                  </a:cxn>
                  <a:cxn ang="0">
                    <a:pos x="15" y="110"/>
                  </a:cxn>
                  <a:cxn ang="0">
                    <a:pos x="15" y="52"/>
                  </a:cxn>
                  <a:cxn ang="0">
                    <a:pos x="1" y="58"/>
                  </a:cxn>
                  <a:cxn ang="0">
                    <a:pos x="7" y="132"/>
                  </a:cxn>
                  <a:cxn ang="0">
                    <a:pos x="129" y="78"/>
                  </a:cxn>
                </a:cxnLst>
                <a:rect l="0" t="0" r="r" b="b"/>
                <a:pathLst>
                  <a:path w="129" h="132">
                    <a:moveTo>
                      <a:pt x="129" y="78"/>
                    </a:moveTo>
                    <a:lnTo>
                      <a:pt x="127" y="0"/>
                    </a:lnTo>
                    <a:lnTo>
                      <a:pt x="119" y="4"/>
                    </a:lnTo>
                    <a:lnTo>
                      <a:pt x="119" y="66"/>
                    </a:lnTo>
                    <a:lnTo>
                      <a:pt x="107" y="72"/>
                    </a:lnTo>
                    <a:lnTo>
                      <a:pt x="109" y="10"/>
                    </a:lnTo>
                    <a:lnTo>
                      <a:pt x="97" y="14"/>
                    </a:lnTo>
                    <a:lnTo>
                      <a:pt x="99" y="88"/>
                    </a:lnTo>
                    <a:lnTo>
                      <a:pt x="47" y="108"/>
                    </a:lnTo>
                    <a:lnTo>
                      <a:pt x="41" y="46"/>
                    </a:lnTo>
                    <a:lnTo>
                      <a:pt x="33" y="48"/>
                    </a:lnTo>
                    <a:lnTo>
                      <a:pt x="33" y="104"/>
                    </a:lnTo>
                    <a:lnTo>
                      <a:pt x="15" y="110"/>
                    </a:lnTo>
                    <a:lnTo>
                      <a:pt x="15" y="52"/>
                    </a:lnTo>
                    <a:cubicBezTo>
                      <a:pt x="0" y="56"/>
                      <a:pt x="1" y="51"/>
                      <a:pt x="1" y="58"/>
                    </a:cubicBezTo>
                    <a:lnTo>
                      <a:pt x="7" y="132"/>
                    </a:lnTo>
                    <a:lnTo>
                      <a:pt x="129" y="78"/>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grpSp>
            <p:nvGrpSpPr>
              <p:cNvPr id="5" name="Group 26"/>
              <p:cNvGrpSpPr>
                <a:grpSpLocks/>
              </p:cNvGrpSpPr>
              <p:nvPr/>
            </p:nvGrpSpPr>
            <p:grpSpPr bwMode="auto">
              <a:xfrm>
                <a:off x="1838" y="2868"/>
                <a:ext cx="1950" cy="604"/>
                <a:chOff x="1838" y="2868"/>
                <a:chExt cx="1950" cy="604"/>
              </a:xfrm>
            </p:grpSpPr>
            <p:sp>
              <p:nvSpPr>
                <p:cNvPr id="1825819" name="Freeform 27"/>
                <p:cNvSpPr>
                  <a:spLocks/>
                </p:cNvSpPr>
                <p:nvPr/>
              </p:nvSpPr>
              <p:spPr bwMode="ltGray">
                <a:xfrm>
                  <a:off x="1838" y="2870"/>
                  <a:ext cx="1057" cy="602"/>
                </a:xfrm>
                <a:custGeom>
                  <a:avLst/>
                  <a:gdLst/>
                  <a:ahLst/>
                  <a:cxnLst>
                    <a:cxn ang="0">
                      <a:pos x="1056" y="590"/>
                    </a:cxn>
                    <a:cxn ang="0">
                      <a:pos x="512" y="584"/>
                    </a:cxn>
                    <a:cxn ang="0">
                      <a:pos x="510" y="566"/>
                    </a:cxn>
                    <a:cxn ang="0">
                      <a:pos x="532" y="532"/>
                    </a:cxn>
                    <a:cxn ang="0">
                      <a:pos x="490" y="528"/>
                    </a:cxn>
                    <a:cxn ang="0">
                      <a:pos x="470" y="514"/>
                    </a:cxn>
                    <a:cxn ang="0">
                      <a:pos x="462" y="492"/>
                    </a:cxn>
                    <a:cxn ang="0">
                      <a:pos x="430" y="496"/>
                    </a:cxn>
                    <a:cxn ang="0">
                      <a:pos x="400" y="516"/>
                    </a:cxn>
                    <a:cxn ang="0">
                      <a:pos x="382" y="504"/>
                    </a:cxn>
                    <a:cxn ang="0">
                      <a:pos x="312" y="520"/>
                    </a:cxn>
                    <a:cxn ang="0">
                      <a:pos x="348" y="462"/>
                    </a:cxn>
                    <a:cxn ang="0">
                      <a:pos x="322" y="448"/>
                    </a:cxn>
                    <a:cxn ang="0">
                      <a:pos x="250" y="468"/>
                    </a:cxn>
                    <a:cxn ang="0">
                      <a:pos x="242" y="438"/>
                    </a:cxn>
                    <a:cxn ang="0">
                      <a:pos x="282" y="422"/>
                    </a:cxn>
                    <a:cxn ang="0">
                      <a:pos x="220" y="428"/>
                    </a:cxn>
                    <a:cxn ang="0">
                      <a:pos x="162" y="422"/>
                    </a:cxn>
                    <a:cxn ang="0">
                      <a:pos x="114" y="444"/>
                    </a:cxn>
                    <a:cxn ang="0">
                      <a:pos x="126" y="484"/>
                    </a:cxn>
                    <a:cxn ang="0">
                      <a:pos x="112" y="490"/>
                    </a:cxn>
                    <a:cxn ang="0">
                      <a:pos x="106" y="512"/>
                    </a:cxn>
                    <a:cxn ang="0">
                      <a:pos x="104" y="480"/>
                    </a:cxn>
                    <a:cxn ang="0">
                      <a:pos x="96" y="440"/>
                    </a:cxn>
                    <a:cxn ang="0">
                      <a:pos x="76" y="418"/>
                    </a:cxn>
                    <a:cxn ang="0">
                      <a:pos x="38" y="390"/>
                    </a:cxn>
                    <a:cxn ang="0">
                      <a:pos x="50" y="374"/>
                    </a:cxn>
                    <a:cxn ang="0">
                      <a:pos x="20" y="324"/>
                    </a:cxn>
                    <a:cxn ang="0">
                      <a:pos x="8" y="308"/>
                    </a:cxn>
                    <a:cxn ang="0">
                      <a:pos x="2" y="270"/>
                    </a:cxn>
                    <a:cxn ang="0">
                      <a:pos x="50" y="286"/>
                    </a:cxn>
                    <a:cxn ang="0">
                      <a:pos x="136" y="276"/>
                    </a:cxn>
                    <a:cxn ang="0">
                      <a:pos x="126" y="252"/>
                    </a:cxn>
                    <a:cxn ang="0">
                      <a:pos x="156" y="250"/>
                    </a:cxn>
                    <a:cxn ang="0">
                      <a:pos x="200" y="256"/>
                    </a:cxn>
                    <a:cxn ang="0">
                      <a:pos x="254" y="240"/>
                    </a:cxn>
                    <a:cxn ang="0">
                      <a:pos x="398" y="180"/>
                    </a:cxn>
                    <a:cxn ang="0">
                      <a:pos x="366" y="158"/>
                    </a:cxn>
                    <a:cxn ang="0">
                      <a:pos x="436" y="126"/>
                    </a:cxn>
                    <a:cxn ang="0">
                      <a:pos x="472" y="100"/>
                    </a:cxn>
                    <a:cxn ang="0">
                      <a:pos x="398" y="102"/>
                    </a:cxn>
                    <a:cxn ang="0">
                      <a:pos x="386" y="84"/>
                    </a:cxn>
                    <a:cxn ang="0">
                      <a:pos x="470" y="90"/>
                    </a:cxn>
                    <a:cxn ang="0">
                      <a:pos x="426" y="82"/>
                    </a:cxn>
                    <a:cxn ang="0">
                      <a:pos x="384" y="70"/>
                    </a:cxn>
                    <a:cxn ang="0">
                      <a:pos x="424" y="72"/>
                    </a:cxn>
                    <a:cxn ang="0">
                      <a:pos x="482" y="66"/>
                    </a:cxn>
                    <a:cxn ang="0">
                      <a:pos x="512" y="118"/>
                    </a:cxn>
                    <a:cxn ang="0">
                      <a:pos x="522" y="58"/>
                    </a:cxn>
                    <a:cxn ang="0">
                      <a:pos x="536" y="110"/>
                    </a:cxn>
                    <a:cxn ang="0">
                      <a:pos x="548" y="52"/>
                    </a:cxn>
                    <a:cxn ang="0">
                      <a:pos x="566" y="102"/>
                    </a:cxn>
                    <a:cxn ang="0">
                      <a:pos x="908" y="0"/>
                    </a:cxn>
                  </a:cxnLst>
                  <a:rect l="0" t="0" r="r" b="b"/>
                  <a:pathLst>
                    <a:path w="1056" h="604">
                      <a:moveTo>
                        <a:pt x="1050" y="8"/>
                      </a:moveTo>
                      <a:lnTo>
                        <a:pt x="1056" y="590"/>
                      </a:lnTo>
                      <a:lnTo>
                        <a:pt x="526" y="604"/>
                      </a:lnTo>
                      <a:lnTo>
                        <a:pt x="512" y="584"/>
                      </a:lnTo>
                      <a:lnTo>
                        <a:pt x="526" y="574"/>
                      </a:lnTo>
                      <a:lnTo>
                        <a:pt x="510" y="566"/>
                      </a:lnTo>
                      <a:lnTo>
                        <a:pt x="510" y="548"/>
                      </a:lnTo>
                      <a:lnTo>
                        <a:pt x="532" y="532"/>
                      </a:lnTo>
                      <a:lnTo>
                        <a:pt x="530" y="520"/>
                      </a:lnTo>
                      <a:lnTo>
                        <a:pt x="490" y="528"/>
                      </a:lnTo>
                      <a:lnTo>
                        <a:pt x="486" y="514"/>
                      </a:lnTo>
                      <a:lnTo>
                        <a:pt x="470" y="514"/>
                      </a:lnTo>
                      <a:lnTo>
                        <a:pt x="474" y="496"/>
                      </a:lnTo>
                      <a:lnTo>
                        <a:pt x="462" y="492"/>
                      </a:lnTo>
                      <a:lnTo>
                        <a:pt x="436" y="508"/>
                      </a:lnTo>
                      <a:lnTo>
                        <a:pt x="430" y="496"/>
                      </a:lnTo>
                      <a:lnTo>
                        <a:pt x="408" y="504"/>
                      </a:lnTo>
                      <a:lnTo>
                        <a:pt x="400" y="516"/>
                      </a:lnTo>
                      <a:lnTo>
                        <a:pt x="388" y="514"/>
                      </a:lnTo>
                      <a:lnTo>
                        <a:pt x="382" y="504"/>
                      </a:lnTo>
                      <a:lnTo>
                        <a:pt x="370" y="506"/>
                      </a:lnTo>
                      <a:lnTo>
                        <a:pt x="312" y="520"/>
                      </a:lnTo>
                      <a:lnTo>
                        <a:pt x="296" y="494"/>
                      </a:lnTo>
                      <a:lnTo>
                        <a:pt x="348" y="462"/>
                      </a:lnTo>
                      <a:lnTo>
                        <a:pt x="340" y="444"/>
                      </a:lnTo>
                      <a:lnTo>
                        <a:pt x="322" y="448"/>
                      </a:lnTo>
                      <a:lnTo>
                        <a:pt x="264" y="470"/>
                      </a:lnTo>
                      <a:lnTo>
                        <a:pt x="250" y="468"/>
                      </a:lnTo>
                      <a:lnTo>
                        <a:pt x="236" y="448"/>
                      </a:lnTo>
                      <a:lnTo>
                        <a:pt x="242" y="438"/>
                      </a:lnTo>
                      <a:lnTo>
                        <a:pt x="260" y="430"/>
                      </a:lnTo>
                      <a:lnTo>
                        <a:pt x="282" y="422"/>
                      </a:lnTo>
                      <a:lnTo>
                        <a:pt x="246" y="428"/>
                      </a:lnTo>
                      <a:lnTo>
                        <a:pt x="220" y="428"/>
                      </a:lnTo>
                      <a:lnTo>
                        <a:pt x="180" y="432"/>
                      </a:lnTo>
                      <a:lnTo>
                        <a:pt x="162" y="422"/>
                      </a:lnTo>
                      <a:lnTo>
                        <a:pt x="120" y="422"/>
                      </a:lnTo>
                      <a:lnTo>
                        <a:pt x="114" y="444"/>
                      </a:lnTo>
                      <a:lnTo>
                        <a:pt x="122" y="458"/>
                      </a:lnTo>
                      <a:lnTo>
                        <a:pt x="126" y="484"/>
                      </a:lnTo>
                      <a:lnTo>
                        <a:pt x="110" y="478"/>
                      </a:lnTo>
                      <a:lnTo>
                        <a:pt x="112" y="490"/>
                      </a:lnTo>
                      <a:lnTo>
                        <a:pt x="124" y="508"/>
                      </a:lnTo>
                      <a:lnTo>
                        <a:pt x="106" y="512"/>
                      </a:lnTo>
                      <a:lnTo>
                        <a:pt x="94" y="502"/>
                      </a:lnTo>
                      <a:lnTo>
                        <a:pt x="104" y="480"/>
                      </a:lnTo>
                      <a:lnTo>
                        <a:pt x="92" y="482"/>
                      </a:lnTo>
                      <a:lnTo>
                        <a:pt x="96" y="440"/>
                      </a:lnTo>
                      <a:lnTo>
                        <a:pt x="106" y="420"/>
                      </a:lnTo>
                      <a:lnTo>
                        <a:pt x="76" y="418"/>
                      </a:lnTo>
                      <a:lnTo>
                        <a:pt x="58" y="404"/>
                      </a:lnTo>
                      <a:lnTo>
                        <a:pt x="38" y="390"/>
                      </a:lnTo>
                      <a:lnTo>
                        <a:pt x="34" y="378"/>
                      </a:lnTo>
                      <a:lnTo>
                        <a:pt x="50" y="374"/>
                      </a:lnTo>
                      <a:lnTo>
                        <a:pt x="32" y="334"/>
                      </a:lnTo>
                      <a:lnTo>
                        <a:pt x="20" y="324"/>
                      </a:lnTo>
                      <a:lnTo>
                        <a:pt x="0" y="318"/>
                      </a:lnTo>
                      <a:lnTo>
                        <a:pt x="8" y="308"/>
                      </a:lnTo>
                      <a:lnTo>
                        <a:pt x="22" y="292"/>
                      </a:lnTo>
                      <a:lnTo>
                        <a:pt x="2" y="270"/>
                      </a:lnTo>
                      <a:lnTo>
                        <a:pt x="20" y="264"/>
                      </a:lnTo>
                      <a:lnTo>
                        <a:pt x="50" y="286"/>
                      </a:lnTo>
                      <a:lnTo>
                        <a:pt x="116" y="286"/>
                      </a:lnTo>
                      <a:lnTo>
                        <a:pt x="136" y="276"/>
                      </a:lnTo>
                      <a:lnTo>
                        <a:pt x="138" y="260"/>
                      </a:lnTo>
                      <a:lnTo>
                        <a:pt x="126" y="252"/>
                      </a:lnTo>
                      <a:lnTo>
                        <a:pt x="140" y="242"/>
                      </a:lnTo>
                      <a:lnTo>
                        <a:pt x="156" y="250"/>
                      </a:lnTo>
                      <a:lnTo>
                        <a:pt x="176" y="260"/>
                      </a:lnTo>
                      <a:lnTo>
                        <a:pt x="200" y="256"/>
                      </a:lnTo>
                      <a:lnTo>
                        <a:pt x="222" y="246"/>
                      </a:lnTo>
                      <a:lnTo>
                        <a:pt x="254" y="240"/>
                      </a:lnTo>
                      <a:lnTo>
                        <a:pt x="346" y="206"/>
                      </a:lnTo>
                      <a:lnTo>
                        <a:pt x="398" y="180"/>
                      </a:lnTo>
                      <a:lnTo>
                        <a:pt x="408" y="172"/>
                      </a:lnTo>
                      <a:lnTo>
                        <a:pt x="366" y="158"/>
                      </a:lnTo>
                      <a:lnTo>
                        <a:pt x="394" y="120"/>
                      </a:lnTo>
                      <a:lnTo>
                        <a:pt x="436" y="126"/>
                      </a:lnTo>
                      <a:lnTo>
                        <a:pt x="474" y="122"/>
                      </a:lnTo>
                      <a:lnTo>
                        <a:pt x="472" y="100"/>
                      </a:lnTo>
                      <a:lnTo>
                        <a:pt x="414" y="106"/>
                      </a:lnTo>
                      <a:lnTo>
                        <a:pt x="398" y="102"/>
                      </a:lnTo>
                      <a:lnTo>
                        <a:pt x="378" y="94"/>
                      </a:lnTo>
                      <a:cubicBezTo>
                        <a:pt x="384" y="83"/>
                        <a:pt x="380" y="84"/>
                        <a:pt x="386" y="84"/>
                      </a:cubicBezTo>
                      <a:lnTo>
                        <a:pt x="420" y="98"/>
                      </a:lnTo>
                      <a:lnTo>
                        <a:pt x="470" y="90"/>
                      </a:lnTo>
                      <a:lnTo>
                        <a:pt x="470" y="74"/>
                      </a:lnTo>
                      <a:lnTo>
                        <a:pt x="426" y="82"/>
                      </a:lnTo>
                      <a:lnTo>
                        <a:pt x="402" y="78"/>
                      </a:lnTo>
                      <a:cubicBezTo>
                        <a:pt x="396" y="75"/>
                        <a:pt x="384" y="70"/>
                        <a:pt x="384" y="70"/>
                      </a:cubicBezTo>
                      <a:lnTo>
                        <a:pt x="392" y="60"/>
                      </a:lnTo>
                      <a:lnTo>
                        <a:pt x="424" y="72"/>
                      </a:lnTo>
                      <a:lnTo>
                        <a:pt x="454" y="68"/>
                      </a:lnTo>
                      <a:lnTo>
                        <a:pt x="482" y="66"/>
                      </a:lnTo>
                      <a:lnTo>
                        <a:pt x="484" y="122"/>
                      </a:lnTo>
                      <a:lnTo>
                        <a:pt x="512" y="118"/>
                      </a:lnTo>
                      <a:lnTo>
                        <a:pt x="510" y="62"/>
                      </a:lnTo>
                      <a:lnTo>
                        <a:pt x="522" y="58"/>
                      </a:lnTo>
                      <a:lnTo>
                        <a:pt x="524" y="114"/>
                      </a:lnTo>
                      <a:lnTo>
                        <a:pt x="536" y="110"/>
                      </a:lnTo>
                      <a:lnTo>
                        <a:pt x="536" y="54"/>
                      </a:lnTo>
                      <a:lnTo>
                        <a:pt x="548" y="52"/>
                      </a:lnTo>
                      <a:lnTo>
                        <a:pt x="548" y="110"/>
                      </a:lnTo>
                      <a:lnTo>
                        <a:pt x="566" y="102"/>
                      </a:lnTo>
                      <a:lnTo>
                        <a:pt x="564" y="20"/>
                      </a:lnTo>
                      <a:lnTo>
                        <a:pt x="908" y="0"/>
                      </a:lnTo>
                      <a:lnTo>
                        <a:pt x="1050" y="8"/>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820" name="Freeform 28"/>
                <p:cNvSpPr>
                  <a:spLocks/>
                </p:cNvSpPr>
                <p:nvPr/>
              </p:nvSpPr>
              <p:spPr bwMode="ltGray">
                <a:xfrm>
                  <a:off x="2241" y="2912"/>
                  <a:ext cx="205" cy="110"/>
                </a:xfrm>
                <a:custGeom>
                  <a:avLst/>
                  <a:gdLst/>
                  <a:ahLst/>
                  <a:cxnLst>
                    <a:cxn ang="0">
                      <a:pos x="190" y="0"/>
                    </a:cxn>
                    <a:cxn ang="0">
                      <a:pos x="110" y="16"/>
                    </a:cxn>
                    <a:cxn ang="0">
                      <a:pos x="112" y="22"/>
                    </a:cxn>
                    <a:cxn ang="0">
                      <a:pos x="172" y="14"/>
                    </a:cxn>
                    <a:cxn ang="0">
                      <a:pos x="170" y="26"/>
                    </a:cxn>
                    <a:cxn ang="0">
                      <a:pos x="110" y="38"/>
                    </a:cxn>
                    <a:cxn ang="0">
                      <a:pos x="112" y="50"/>
                    </a:cxn>
                    <a:cxn ang="0">
                      <a:pos x="174" y="34"/>
                    </a:cxn>
                    <a:cxn ang="0">
                      <a:pos x="178" y="80"/>
                    </a:cxn>
                    <a:cxn ang="0">
                      <a:pos x="120" y="84"/>
                    </a:cxn>
                    <a:cxn ang="0">
                      <a:pos x="74" y="44"/>
                    </a:cxn>
                    <a:cxn ang="0">
                      <a:pos x="74" y="56"/>
                    </a:cxn>
                    <a:cxn ang="0">
                      <a:pos x="110" y="86"/>
                    </a:cxn>
                    <a:cxn ang="0">
                      <a:pos x="46" y="94"/>
                    </a:cxn>
                    <a:cxn ang="0">
                      <a:pos x="46" y="30"/>
                    </a:cxn>
                    <a:cxn ang="0">
                      <a:pos x="30" y="34"/>
                    </a:cxn>
                    <a:cxn ang="0">
                      <a:pos x="34" y="94"/>
                    </a:cxn>
                    <a:cxn ang="0">
                      <a:pos x="12" y="88"/>
                    </a:cxn>
                    <a:cxn ang="0">
                      <a:pos x="12" y="32"/>
                    </a:cxn>
                    <a:cxn ang="0">
                      <a:pos x="0" y="28"/>
                    </a:cxn>
                    <a:cxn ang="0">
                      <a:pos x="4" y="92"/>
                    </a:cxn>
                    <a:cxn ang="0">
                      <a:pos x="70" y="110"/>
                    </a:cxn>
                    <a:cxn ang="0">
                      <a:pos x="182" y="98"/>
                    </a:cxn>
                    <a:cxn ang="0">
                      <a:pos x="204" y="72"/>
                    </a:cxn>
                    <a:cxn ang="0">
                      <a:pos x="190" y="0"/>
                    </a:cxn>
                  </a:cxnLst>
                  <a:rect l="0" t="0" r="r" b="b"/>
                  <a:pathLst>
                    <a:path w="204" h="110">
                      <a:moveTo>
                        <a:pt x="190" y="0"/>
                      </a:moveTo>
                      <a:lnTo>
                        <a:pt x="110" y="16"/>
                      </a:lnTo>
                      <a:lnTo>
                        <a:pt x="112" y="22"/>
                      </a:lnTo>
                      <a:lnTo>
                        <a:pt x="172" y="14"/>
                      </a:lnTo>
                      <a:lnTo>
                        <a:pt x="170" y="26"/>
                      </a:lnTo>
                      <a:lnTo>
                        <a:pt x="110" y="38"/>
                      </a:lnTo>
                      <a:lnTo>
                        <a:pt x="112" y="50"/>
                      </a:lnTo>
                      <a:lnTo>
                        <a:pt x="174" y="34"/>
                      </a:lnTo>
                      <a:lnTo>
                        <a:pt x="178" y="80"/>
                      </a:lnTo>
                      <a:lnTo>
                        <a:pt x="120" y="84"/>
                      </a:lnTo>
                      <a:lnTo>
                        <a:pt x="74" y="44"/>
                      </a:lnTo>
                      <a:lnTo>
                        <a:pt x="74" y="56"/>
                      </a:lnTo>
                      <a:lnTo>
                        <a:pt x="110" y="86"/>
                      </a:lnTo>
                      <a:lnTo>
                        <a:pt x="46" y="94"/>
                      </a:lnTo>
                      <a:lnTo>
                        <a:pt x="46" y="30"/>
                      </a:lnTo>
                      <a:cubicBezTo>
                        <a:pt x="29" y="32"/>
                        <a:pt x="30" y="27"/>
                        <a:pt x="30" y="34"/>
                      </a:cubicBezTo>
                      <a:lnTo>
                        <a:pt x="34" y="94"/>
                      </a:lnTo>
                      <a:lnTo>
                        <a:pt x="12" y="88"/>
                      </a:lnTo>
                      <a:lnTo>
                        <a:pt x="12" y="32"/>
                      </a:lnTo>
                      <a:lnTo>
                        <a:pt x="0" y="28"/>
                      </a:lnTo>
                      <a:lnTo>
                        <a:pt x="4" y="92"/>
                      </a:lnTo>
                      <a:lnTo>
                        <a:pt x="70" y="110"/>
                      </a:lnTo>
                      <a:lnTo>
                        <a:pt x="182" y="98"/>
                      </a:lnTo>
                      <a:lnTo>
                        <a:pt x="204" y="72"/>
                      </a:lnTo>
                      <a:lnTo>
                        <a:pt x="190" y="0"/>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821" name="Freeform 29"/>
                <p:cNvSpPr>
                  <a:spLocks/>
                </p:cNvSpPr>
                <p:nvPr/>
              </p:nvSpPr>
              <p:spPr bwMode="ltGray">
                <a:xfrm>
                  <a:off x="2873" y="2870"/>
                  <a:ext cx="913" cy="582"/>
                </a:xfrm>
                <a:custGeom>
                  <a:avLst/>
                  <a:gdLst/>
                  <a:ahLst/>
                  <a:cxnLst>
                    <a:cxn ang="0">
                      <a:pos x="440" y="28"/>
                    </a:cxn>
                    <a:cxn ang="0">
                      <a:pos x="440" y="36"/>
                    </a:cxn>
                    <a:cxn ang="0">
                      <a:pos x="282" y="56"/>
                    </a:cxn>
                    <a:cxn ang="0">
                      <a:pos x="470" y="42"/>
                    </a:cxn>
                    <a:cxn ang="0">
                      <a:pos x="284" y="66"/>
                    </a:cxn>
                    <a:cxn ang="0">
                      <a:pos x="352" y="88"/>
                    </a:cxn>
                    <a:cxn ang="0">
                      <a:pos x="464" y="82"/>
                    </a:cxn>
                    <a:cxn ang="0">
                      <a:pos x="484" y="102"/>
                    </a:cxn>
                    <a:cxn ang="0">
                      <a:pos x="468" y="130"/>
                    </a:cxn>
                    <a:cxn ang="0">
                      <a:pos x="544" y="182"/>
                    </a:cxn>
                    <a:cxn ang="0">
                      <a:pos x="708" y="206"/>
                    </a:cxn>
                    <a:cxn ang="0">
                      <a:pos x="768" y="186"/>
                    </a:cxn>
                    <a:cxn ang="0">
                      <a:pos x="764" y="210"/>
                    </a:cxn>
                    <a:cxn ang="0">
                      <a:pos x="786" y="240"/>
                    </a:cxn>
                    <a:cxn ang="0">
                      <a:pos x="882" y="224"/>
                    </a:cxn>
                    <a:cxn ang="0">
                      <a:pos x="910" y="214"/>
                    </a:cxn>
                    <a:cxn ang="0">
                      <a:pos x="904" y="248"/>
                    </a:cxn>
                    <a:cxn ang="0">
                      <a:pos x="908" y="262"/>
                    </a:cxn>
                    <a:cxn ang="0">
                      <a:pos x="904" y="282"/>
                    </a:cxn>
                    <a:cxn ang="0">
                      <a:pos x="868" y="342"/>
                    </a:cxn>
                    <a:cxn ang="0">
                      <a:pos x="828" y="358"/>
                    </a:cxn>
                    <a:cxn ang="0">
                      <a:pos x="806" y="414"/>
                    </a:cxn>
                    <a:cxn ang="0">
                      <a:pos x="790" y="430"/>
                    </a:cxn>
                    <a:cxn ang="0">
                      <a:pos x="802" y="472"/>
                    </a:cxn>
                    <a:cxn ang="0">
                      <a:pos x="784" y="452"/>
                    </a:cxn>
                    <a:cxn ang="0">
                      <a:pos x="770" y="440"/>
                    </a:cxn>
                    <a:cxn ang="0">
                      <a:pos x="782" y="380"/>
                    </a:cxn>
                    <a:cxn ang="0">
                      <a:pos x="624" y="398"/>
                    </a:cxn>
                    <a:cxn ang="0">
                      <a:pos x="644" y="430"/>
                    </a:cxn>
                    <a:cxn ang="0">
                      <a:pos x="598" y="436"/>
                    </a:cxn>
                    <a:cxn ang="0">
                      <a:pos x="516" y="400"/>
                    </a:cxn>
                    <a:cxn ang="0">
                      <a:pos x="558" y="444"/>
                    </a:cxn>
                    <a:cxn ang="0">
                      <a:pos x="586" y="476"/>
                    </a:cxn>
                    <a:cxn ang="0">
                      <a:pos x="520" y="470"/>
                    </a:cxn>
                    <a:cxn ang="0">
                      <a:pos x="486" y="480"/>
                    </a:cxn>
                    <a:cxn ang="0">
                      <a:pos x="440" y="478"/>
                    </a:cxn>
                    <a:cxn ang="0">
                      <a:pos x="368" y="512"/>
                    </a:cxn>
                    <a:cxn ang="0">
                      <a:pos x="320" y="520"/>
                    </a:cxn>
                    <a:cxn ang="0">
                      <a:pos x="336" y="550"/>
                    </a:cxn>
                    <a:cxn ang="0">
                      <a:pos x="8" y="584"/>
                    </a:cxn>
                    <a:cxn ang="0">
                      <a:pos x="264" y="8"/>
                    </a:cxn>
                  </a:cxnLst>
                  <a:rect l="0" t="0" r="r" b="b"/>
                  <a:pathLst>
                    <a:path w="914" h="584">
                      <a:moveTo>
                        <a:pt x="282" y="22"/>
                      </a:moveTo>
                      <a:lnTo>
                        <a:pt x="440" y="28"/>
                      </a:lnTo>
                      <a:lnTo>
                        <a:pt x="468" y="18"/>
                      </a:lnTo>
                      <a:lnTo>
                        <a:pt x="440" y="36"/>
                      </a:lnTo>
                      <a:lnTo>
                        <a:pt x="280" y="36"/>
                      </a:lnTo>
                      <a:lnTo>
                        <a:pt x="282" y="56"/>
                      </a:lnTo>
                      <a:lnTo>
                        <a:pt x="440" y="52"/>
                      </a:lnTo>
                      <a:lnTo>
                        <a:pt x="470" y="42"/>
                      </a:lnTo>
                      <a:lnTo>
                        <a:pt x="440" y="64"/>
                      </a:lnTo>
                      <a:lnTo>
                        <a:pt x="284" y="66"/>
                      </a:lnTo>
                      <a:lnTo>
                        <a:pt x="298" y="78"/>
                      </a:lnTo>
                      <a:lnTo>
                        <a:pt x="352" y="88"/>
                      </a:lnTo>
                      <a:lnTo>
                        <a:pt x="430" y="84"/>
                      </a:lnTo>
                      <a:lnTo>
                        <a:pt x="464" y="82"/>
                      </a:lnTo>
                      <a:lnTo>
                        <a:pt x="466" y="102"/>
                      </a:lnTo>
                      <a:lnTo>
                        <a:pt x="484" y="102"/>
                      </a:lnTo>
                      <a:lnTo>
                        <a:pt x="488" y="120"/>
                      </a:lnTo>
                      <a:lnTo>
                        <a:pt x="468" y="130"/>
                      </a:lnTo>
                      <a:lnTo>
                        <a:pt x="476" y="148"/>
                      </a:lnTo>
                      <a:lnTo>
                        <a:pt x="544" y="182"/>
                      </a:lnTo>
                      <a:lnTo>
                        <a:pt x="636" y="202"/>
                      </a:lnTo>
                      <a:lnTo>
                        <a:pt x="708" y="206"/>
                      </a:lnTo>
                      <a:lnTo>
                        <a:pt x="742" y="196"/>
                      </a:lnTo>
                      <a:lnTo>
                        <a:pt x="768" y="186"/>
                      </a:lnTo>
                      <a:lnTo>
                        <a:pt x="778" y="194"/>
                      </a:lnTo>
                      <a:lnTo>
                        <a:pt x="764" y="210"/>
                      </a:lnTo>
                      <a:lnTo>
                        <a:pt x="766" y="228"/>
                      </a:lnTo>
                      <a:lnTo>
                        <a:pt x="786" y="240"/>
                      </a:lnTo>
                      <a:lnTo>
                        <a:pt x="838" y="236"/>
                      </a:lnTo>
                      <a:lnTo>
                        <a:pt x="882" y="224"/>
                      </a:lnTo>
                      <a:lnTo>
                        <a:pt x="902" y="204"/>
                      </a:lnTo>
                      <a:lnTo>
                        <a:pt x="910" y="214"/>
                      </a:lnTo>
                      <a:lnTo>
                        <a:pt x="896" y="232"/>
                      </a:lnTo>
                      <a:lnTo>
                        <a:pt x="904" y="248"/>
                      </a:lnTo>
                      <a:lnTo>
                        <a:pt x="894" y="260"/>
                      </a:lnTo>
                      <a:lnTo>
                        <a:pt x="908" y="262"/>
                      </a:lnTo>
                      <a:lnTo>
                        <a:pt x="914" y="274"/>
                      </a:lnTo>
                      <a:lnTo>
                        <a:pt x="904" y="282"/>
                      </a:lnTo>
                      <a:lnTo>
                        <a:pt x="856" y="328"/>
                      </a:lnTo>
                      <a:lnTo>
                        <a:pt x="868" y="342"/>
                      </a:lnTo>
                      <a:lnTo>
                        <a:pt x="844" y="358"/>
                      </a:lnTo>
                      <a:lnTo>
                        <a:pt x="828" y="358"/>
                      </a:lnTo>
                      <a:lnTo>
                        <a:pt x="792" y="378"/>
                      </a:lnTo>
                      <a:lnTo>
                        <a:pt x="806" y="414"/>
                      </a:lnTo>
                      <a:lnTo>
                        <a:pt x="802" y="442"/>
                      </a:lnTo>
                      <a:lnTo>
                        <a:pt x="790" y="430"/>
                      </a:lnTo>
                      <a:lnTo>
                        <a:pt x="790" y="450"/>
                      </a:lnTo>
                      <a:lnTo>
                        <a:pt x="802" y="472"/>
                      </a:lnTo>
                      <a:lnTo>
                        <a:pt x="774" y="472"/>
                      </a:lnTo>
                      <a:lnTo>
                        <a:pt x="784" y="452"/>
                      </a:lnTo>
                      <a:lnTo>
                        <a:pt x="786" y="428"/>
                      </a:lnTo>
                      <a:lnTo>
                        <a:pt x="770" y="440"/>
                      </a:lnTo>
                      <a:lnTo>
                        <a:pt x="774" y="398"/>
                      </a:lnTo>
                      <a:lnTo>
                        <a:pt x="782" y="380"/>
                      </a:lnTo>
                      <a:lnTo>
                        <a:pt x="686" y="396"/>
                      </a:lnTo>
                      <a:lnTo>
                        <a:pt x="624" y="398"/>
                      </a:lnTo>
                      <a:lnTo>
                        <a:pt x="642" y="418"/>
                      </a:lnTo>
                      <a:lnTo>
                        <a:pt x="644" y="430"/>
                      </a:lnTo>
                      <a:lnTo>
                        <a:pt x="626" y="442"/>
                      </a:lnTo>
                      <a:lnTo>
                        <a:pt x="598" y="436"/>
                      </a:lnTo>
                      <a:lnTo>
                        <a:pt x="532" y="406"/>
                      </a:lnTo>
                      <a:lnTo>
                        <a:pt x="516" y="400"/>
                      </a:lnTo>
                      <a:lnTo>
                        <a:pt x="496" y="424"/>
                      </a:lnTo>
                      <a:lnTo>
                        <a:pt x="558" y="444"/>
                      </a:lnTo>
                      <a:lnTo>
                        <a:pt x="588" y="462"/>
                      </a:lnTo>
                      <a:lnTo>
                        <a:pt x="586" y="476"/>
                      </a:lnTo>
                      <a:lnTo>
                        <a:pt x="570" y="494"/>
                      </a:lnTo>
                      <a:lnTo>
                        <a:pt x="520" y="470"/>
                      </a:lnTo>
                      <a:lnTo>
                        <a:pt x="500" y="482"/>
                      </a:lnTo>
                      <a:lnTo>
                        <a:pt x="486" y="480"/>
                      </a:lnTo>
                      <a:lnTo>
                        <a:pt x="448" y="462"/>
                      </a:lnTo>
                      <a:lnTo>
                        <a:pt x="440" y="478"/>
                      </a:lnTo>
                      <a:lnTo>
                        <a:pt x="388" y="476"/>
                      </a:lnTo>
                      <a:lnTo>
                        <a:pt x="368" y="512"/>
                      </a:lnTo>
                      <a:lnTo>
                        <a:pt x="328" y="508"/>
                      </a:lnTo>
                      <a:lnTo>
                        <a:pt x="320" y="520"/>
                      </a:lnTo>
                      <a:lnTo>
                        <a:pt x="332" y="534"/>
                      </a:lnTo>
                      <a:lnTo>
                        <a:pt x="336" y="550"/>
                      </a:lnTo>
                      <a:lnTo>
                        <a:pt x="308" y="580"/>
                      </a:lnTo>
                      <a:lnTo>
                        <a:pt x="8" y="584"/>
                      </a:lnTo>
                      <a:lnTo>
                        <a:pt x="0" y="0"/>
                      </a:lnTo>
                      <a:lnTo>
                        <a:pt x="264" y="8"/>
                      </a:lnTo>
                      <a:lnTo>
                        <a:pt x="282" y="22"/>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822" name="Freeform 30"/>
                <p:cNvSpPr>
                  <a:spLocks/>
                </p:cNvSpPr>
                <p:nvPr/>
              </p:nvSpPr>
              <p:spPr bwMode="ltGray">
                <a:xfrm>
                  <a:off x="3174" y="2897"/>
                  <a:ext cx="148" cy="93"/>
                </a:xfrm>
                <a:custGeom>
                  <a:avLst/>
                  <a:gdLst/>
                  <a:ahLst/>
                  <a:cxnLst>
                    <a:cxn ang="0">
                      <a:pos x="0" y="82"/>
                    </a:cxn>
                    <a:cxn ang="0">
                      <a:pos x="4" y="2"/>
                    </a:cxn>
                    <a:cxn ang="0">
                      <a:pos x="18" y="0"/>
                    </a:cxn>
                    <a:cxn ang="0">
                      <a:pos x="12" y="74"/>
                    </a:cxn>
                    <a:cxn ang="0">
                      <a:pos x="44" y="78"/>
                    </a:cxn>
                    <a:cxn ang="0">
                      <a:pos x="46" y="2"/>
                    </a:cxn>
                    <a:cxn ang="0">
                      <a:pos x="58" y="2"/>
                    </a:cxn>
                    <a:cxn ang="0">
                      <a:pos x="56" y="72"/>
                    </a:cxn>
                    <a:cxn ang="0">
                      <a:pos x="94" y="70"/>
                    </a:cxn>
                    <a:cxn ang="0">
                      <a:pos x="92" y="2"/>
                    </a:cxn>
                    <a:cxn ang="0">
                      <a:pos x="106" y="4"/>
                    </a:cxn>
                    <a:cxn ang="0">
                      <a:pos x="104" y="68"/>
                    </a:cxn>
                    <a:cxn ang="0">
                      <a:pos x="136" y="64"/>
                    </a:cxn>
                    <a:cxn ang="0">
                      <a:pos x="128" y="0"/>
                    </a:cxn>
                    <a:cxn ang="0">
                      <a:pos x="142" y="2"/>
                    </a:cxn>
                    <a:cxn ang="0">
                      <a:pos x="148" y="70"/>
                    </a:cxn>
                    <a:cxn ang="0">
                      <a:pos x="60" y="88"/>
                    </a:cxn>
                    <a:cxn ang="0">
                      <a:pos x="8" y="92"/>
                    </a:cxn>
                    <a:cxn ang="0">
                      <a:pos x="0" y="82"/>
                    </a:cxn>
                  </a:cxnLst>
                  <a:rect l="0" t="0" r="r" b="b"/>
                  <a:pathLst>
                    <a:path w="148" h="92">
                      <a:moveTo>
                        <a:pt x="0" y="82"/>
                      </a:moveTo>
                      <a:lnTo>
                        <a:pt x="4" y="2"/>
                      </a:lnTo>
                      <a:lnTo>
                        <a:pt x="18" y="0"/>
                      </a:lnTo>
                      <a:lnTo>
                        <a:pt x="12" y="74"/>
                      </a:lnTo>
                      <a:lnTo>
                        <a:pt x="44" y="78"/>
                      </a:lnTo>
                      <a:lnTo>
                        <a:pt x="46" y="2"/>
                      </a:lnTo>
                      <a:lnTo>
                        <a:pt x="58" y="2"/>
                      </a:lnTo>
                      <a:lnTo>
                        <a:pt x="56" y="72"/>
                      </a:lnTo>
                      <a:lnTo>
                        <a:pt x="94" y="70"/>
                      </a:lnTo>
                      <a:lnTo>
                        <a:pt x="92" y="2"/>
                      </a:lnTo>
                      <a:lnTo>
                        <a:pt x="106" y="4"/>
                      </a:lnTo>
                      <a:lnTo>
                        <a:pt x="104" y="68"/>
                      </a:lnTo>
                      <a:lnTo>
                        <a:pt x="136" y="64"/>
                      </a:lnTo>
                      <a:lnTo>
                        <a:pt x="128" y="0"/>
                      </a:lnTo>
                      <a:lnTo>
                        <a:pt x="142" y="2"/>
                      </a:lnTo>
                      <a:lnTo>
                        <a:pt x="148" y="70"/>
                      </a:lnTo>
                      <a:lnTo>
                        <a:pt x="60" y="88"/>
                      </a:lnTo>
                      <a:lnTo>
                        <a:pt x="8" y="92"/>
                      </a:lnTo>
                      <a:lnTo>
                        <a:pt x="0" y="82"/>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grpSp>
          <p:sp>
            <p:nvSpPr>
              <p:cNvPr id="1825823" name="Freeform 31"/>
              <p:cNvSpPr>
                <a:spLocks/>
              </p:cNvSpPr>
              <p:nvPr/>
            </p:nvSpPr>
            <p:spPr bwMode="ltGray">
              <a:xfrm>
                <a:off x="1754" y="3425"/>
                <a:ext cx="1156" cy="605"/>
              </a:xfrm>
              <a:custGeom>
                <a:avLst/>
                <a:gdLst/>
                <a:ahLst/>
                <a:cxnLst>
                  <a:cxn ang="0">
                    <a:pos x="1156" y="600"/>
                  </a:cxn>
                  <a:cxn ang="0">
                    <a:pos x="558" y="584"/>
                  </a:cxn>
                  <a:cxn ang="0">
                    <a:pos x="555" y="566"/>
                  </a:cxn>
                  <a:cxn ang="0">
                    <a:pos x="579" y="532"/>
                  </a:cxn>
                  <a:cxn ang="0">
                    <a:pos x="534" y="528"/>
                  </a:cxn>
                  <a:cxn ang="0">
                    <a:pos x="512" y="514"/>
                  </a:cxn>
                  <a:cxn ang="0">
                    <a:pos x="503" y="492"/>
                  </a:cxn>
                  <a:cxn ang="0">
                    <a:pos x="468" y="496"/>
                  </a:cxn>
                  <a:cxn ang="0">
                    <a:pos x="436" y="516"/>
                  </a:cxn>
                  <a:cxn ang="0">
                    <a:pos x="416" y="504"/>
                  </a:cxn>
                  <a:cxn ang="0">
                    <a:pos x="340" y="520"/>
                  </a:cxn>
                  <a:cxn ang="0">
                    <a:pos x="379" y="462"/>
                  </a:cxn>
                  <a:cxn ang="0">
                    <a:pos x="351" y="448"/>
                  </a:cxn>
                  <a:cxn ang="0">
                    <a:pos x="272" y="468"/>
                  </a:cxn>
                  <a:cxn ang="0">
                    <a:pos x="264" y="438"/>
                  </a:cxn>
                  <a:cxn ang="0">
                    <a:pos x="307" y="422"/>
                  </a:cxn>
                  <a:cxn ang="0">
                    <a:pos x="240" y="428"/>
                  </a:cxn>
                  <a:cxn ang="0">
                    <a:pos x="176" y="422"/>
                  </a:cxn>
                  <a:cxn ang="0">
                    <a:pos x="124" y="444"/>
                  </a:cxn>
                  <a:cxn ang="0">
                    <a:pos x="137" y="484"/>
                  </a:cxn>
                  <a:cxn ang="0">
                    <a:pos x="122" y="490"/>
                  </a:cxn>
                  <a:cxn ang="0">
                    <a:pos x="115" y="512"/>
                  </a:cxn>
                  <a:cxn ang="0">
                    <a:pos x="113" y="480"/>
                  </a:cxn>
                  <a:cxn ang="0">
                    <a:pos x="105" y="440"/>
                  </a:cxn>
                  <a:cxn ang="0">
                    <a:pos x="83" y="418"/>
                  </a:cxn>
                  <a:cxn ang="0">
                    <a:pos x="41" y="390"/>
                  </a:cxn>
                  <a:cxn ang="0">
                    <a:pos x="54" y="374"/>
                  </a:cxn>
                  <a:cxn ang="0">
                    <a:pos x="22" y="324"/>
                  </a:cxn>
                  <a:cxn ang="0">
                    <a:pos x="9" y="308"/>
                  </a:cxn>
                  <a:cxn ang="0">
                    <a:pos x="2" y="270"/>
                  </a:cxn>
                  <a:cxn ang="0">
                    <a:pos x="54" y="286"/>
                  </a:cxn>
                  <a:cxn ang="0">
                    <a:pos x="148" y="276"/>
                  </a:cxn>
                  <a:cxn ang="0">
                    <a:pos x="137" y="252"/>
                  </a:cxn>
                  <a:cxn ang="0">
                    <a:pos x="170" y="250"/>
                  </a:cxn>
                  <a:cxn ang="0">
                    <a:pos x="218" y="256"/>
                  </a:cxn>
                  <a:cxn ang="0">
                    <a:pos x="277" y="240"/>
                  </a:cxn>
                  <a:cxn ang="0">
                    <a:pos x="433" y="180"/>
                  </a:cxn>
                  <a:cxn ang="0">
                    <a:pos x="399" y="158"/>
                  </a:cxn>
                  <a:cxn ang="0">
                    <a:pos x="475" y="126"/>
                  </a:cxn>
                  <a:cxn ang="0">
                    <a:pos x="514" y="100"/>
                  </a:cxn>
                  <a:cxn ang="0">
                    <a:pos x="433" y="102"/>
                  </a:cxn>
                  <a:cxn ang="0">
                    <a:pos x="420" y="84"/>
                  </a:cxn>
                  <a:cxn ang="0">
                    <a:pos x="512" y="90"/>
                  </a:cxn>
                  <a:cxn ang="0">
                    <a:pos x="464" y="82"/>
                  </a:cxn>
                  <a:cxn ang="0">
                    <a:pos x="418" y="70"/>
                  </a:cxn>
                  <a:cxn ang="0">
                    <a:pos x="462" y="72"/>
                  </a:cxn>
                  <a:cxn ang="0">
                    <a:pos x="525" y="66"/>
                  </a:cxn>
                  <a:cxn ang="0">
                    <a:pos x="558" y="118"/>
                  </a:cxn>
                  <a:cxn ang="0">
                    <a:pos x="568" y="58"/>
                  </a:cxn>
                  <a:cxn ang="0">
                    <a:pos x="584" y="110"/>
                  </a:cxn>
                  <a:cxn ang="0">
                    <a:pos x="597" y="52"/>
                  </a:cxn>
                  <a:cxn ang="0">
                    <a:pos x="616" y="102"/>
                  </a:cxn>
                  <a:cxn ang="0">
                    <a:pos x="989" y="0"/>
                  </a:cxn>
                </a:cxnLst>
                <a:rect l="0" t="0" r="r" b="b"/>
                <a:pathLst>
                  <a:path w="1156" h="604">
                    <a:moveTo>
                      <a:pt x="1143" y="8"/>
                    </a:moveTo>
                    <a:lnTo>
                      <a:pt x="1156" y="600"/>
                    </a:lnTo>
                    <a:lnTo>
                      <a:pt x="573" y="604"/>
                    </a:lnTo>
                    <a:lnTo>
                      <a:pt x="558" y="584"/>
                    </a:lnTo>
                    <a:lnTo>
                      <a:pt x="573" y="574"/>
                    </a:lnTo>
                    <a:lnTo>
                      <a:pt x="555" y="566"/>
                    </a:lnTo>
                    <a:lnTo>
                      <a:pt x="555" y="548"/>
                    </a:lnTo>
                    <a:lnTo>
                      <a:pt x="579" y="532"/>
                    </a:lnTo>
                    <a:lnTo>
                      <a:pt x="577" y="520"/>
                    </a:lnTo>
                    <a:lnTo>
                      <a:pt x="534" y="528"/>
                    </a:lnTo>
                    <a:lnTo>
                      <a:pt x="529" y="514"/>
                    </a:lnTo>
                    <a:lnTo>
                      <a:pt x="512" y="514"/>
                    </a:lnTo>
                    <a:lnTo>
                      <a:pt x="516" y="496"/>
                    </a:lnTo>
                    <a:lnTo>
                      <a:pt x="503" y="492"/>
                    </a:lnTo>
                    <a:lnTo>
                      <a:pt x="475" y="508"/>
                    </a:lnTo>
                    <a:lnTo>
                      <a:pt x="468" y="496"/>
                    </a:lnTo>
                    <a:lnTo>
                      <a:pt x="444" y="504"/>
                    </a:lnTo>
                    <a:lnTo>
                      <a:pt x="436" y="516"/>
                    </a:lnTo>
                    <a:lnTo>
                      <a:pt x="423" y="514"/>
                    </a:lnTo>
                    <a:lnTo>
                      <a:pt x="416" y="504"/>
                    </a:lnTo>
                    <a:lnTo>
                      <a:pt x="403" y="506"/>
                    </a:lnTo>
                    <a:lnTo>
                      <a:pt x="340" y="520"/>
                    </a:lnTo>
                    <a:lnTo>
                      <a:pt x="322" y="494"/>
                    </a:lnTo>
                    <a:lnTo>
                      <a:pt x="379" y="462"/>
                    </a:lnTo>
                    <a:lnTo>
                      <a:pt x="370" y="444"/>
                    </a:lnTo>
                    <a:lnTo>
                      <a:pt x="351" y="448"/>
                    </a:lnTo>
                    <a:lnTo>
                      <a:pt x="288" y="470"/>
                    </a:lnTo>
                    <a:lnTo>
                      <a:pt x="272" y="468"/>
                    </a:lnTo>
                    <a:lnTo>
                      <a:pt x="257" y="448"/>
                    </a:lnTo>
                    <a:lnTo>
                      <a:pt x="264" y="438"/>
                    </a:lnTo>
                    <a:lnTo>
                      <a:pt x="283" y="430"/>
                    </a:lnTo>
                    <a:lnTo>
                      <a:pt x="307" y="422"/>
                    </a:lnTo>
                    <a:lnTo>
                      <a:pt x="268" y="428"/>
                    </a:lnTo>
                    <a:lnTo>
                      <a:pt x="240" y="428"/>
                    </a:lnTo>
                    <a:lnTo>
                      <a:pt x="196" y="432"/>
                    </a:lnTo>
                    <a:lnTo>
                      <a:pt x="176" y="422"/>
                    </a:lnTo>
                    <a:lnTo>
                      <a:pt x="131" y="422"/>
                    </a:lnTo>
                    <a:lnTo>
                      <a:pt x="124" y="444"/>
                    </a:lnTo>
                    <a:lnTo>
                      <a:pt x="133" y="458"/>
                    </a:lnTo>
                    <a:lnTo>
                      <a:pt x="137" y="484"/>
                    </a:lnTo>
                    <a:lnTo>
                      <a:pt x="120" y="478"/>
                    </a:lnTo>
                    <a:lnTo>
                      <a:pt x="122" y="490"/>
                    </a:lnTo>
                    <a:lnTo>
                      <a:pt x="135" y="508"/>
                    </a:lnTo>
                    <a:lnTo>
                      <a:pt x="115" y="512"/>
                    </a:lnTo>
                    <a:lnTo>
                      <a:pt x="102" y="502"/>
                    </a:lnTo>
                    <a:lnTo>
                      <a:pt x="113" y="480"/>
                    </a:lnTo>
                    <a:lnTo>
                      <a:pt x="100" y="482"/>
                    </a:lnTo>
                    <a:lnTo>
                      <a:pt x="105" y="440"/>
                    </a:lnTo>
                    <a:lnTo>
                      <a:pt x="115" y="420"/>
                    </a:lnTo>
                    <a:lnTo>
                      <a:pt x="83" y="418"/>
                    </a:lnTo>
                    <a:lnTo>
                      <a:pt x="63" y="404"/>
                    </a:lnTo>
                    <a:lnTo>
                      <a:pt x="41" y="390"/>
                    </a:lnTo>
                    <a:lnTo>
                      <a:pt x="37" y="378"/>
                    </a:lnTo>
                    <a:lnTo>
                      <a:pt x="54" y="374"/>
                    </a:lnTo>
                    <a:lnTo>
                      <a:pt x="35" y="334"/>
                    </a:lnTo>
                    <a:lnTo>
                      <a:pt x="22" y="324"/>
                    </a:lnTo>
                    <a:lnTo>
                      <a:pt x="0" y="318"/>
                    </a:lnTo>
                    <a:lnTo>
                      <a:pt x="9" y="308"/>
                    </a:lnTo>
                    <a:lnTo>
                      <a:pt x="24" y="292"/>
                    </a:lnTo>
                    <a:lnTo>
                      <a:pt x="2" y="270"/>
                    </a:lnTo>
                    <a:lnTo>
                      <a:pt x="22" y="264"/>
                    </a:lnTo>
                    <a:lnTo>
                      <a:pt x="54" y="286"/>
                    </a:lnTo>
                    <a:lnTo>
                      <a:pt x="126" y="286"/>
                    </a:lnTo>
                    <a:lnTo>
                      <a:pt x="148" y="276"/>
                    </a:lnTo>
                    <a:lnTo>
                      <a:pt x="150" y="260"/>
                    </a:lnTo>
                    <a:lnTo>
                      <a:pt x="137" y="252"/>
                    </a:lnTo>
                    <a:lnTo>
                      <a:pt x="152" y="242"/>
                    </a:lnTo>
                    <a:lnTo>
                      <a:pt x="170" y="250"/>
                    </a:lnTo>
                    <a:lnTo>
                      <a:pt x="192" y="260"/>
                    </a:lnTo>
                    <a:lnTo>
                      <a:pt x="218" y="256"/>
                    </a:lnTo>
                    <a:lnTo>
                      <a:pt x="242" y="246"/>
                    </a:lnTo>
                    <a:lnTo>
                      <a:pt x="277" y="240"/>
                    </a:lnTo>
                    <a:lnTo>
                      <a:pt x="377" y="206"/>
                    </a:lnTo>
                    <a:lnTo>
                      <a:pt x="433" y="180"/>
                    </a:lnTo>
                    <a:lnTo>
                      <a:pt x="444" y="172"/>
                    </a:lnTo>
                    <a:lnTo>
                      <a:pt x="399" y="158"/>
                    </a:lnTo>
                    <a:lnTo>
                      <a:pt x="429" y="120"/>
                    </a:lnTo>
                    <a:lnTo>
                      <a:pt x="475" y="126"/>
                    </a:lnTo>
                    <a:lnTo>
                      <a:pt x="516" y="122"/>
                    </a:lnTo>
                    <a:lnTo>
                      <a:pt x="514" y="100"/>
                    </a:lnTo>
                    <a:lnTo>
                      <a:pt x="451" y="106"/>
                    </a:lnTo>
                    <a:lnTo>
                      <a:pt x="433" y="102"/>
                    </a:lnTo>
                    <a:lnTo>
                      <a:pt x="412" y="94"/>
                    </a:lnTo>
                    <a:cubicBezTo>
                      <a:pt x="418" y="83"/>
                      <a:pt x="414" y="84"/>
                      <a:pt x="420" y="84"/>
                    </a:cubicBezTo>
                    <a:lnTo>
                      <a:pt x="457" y="98"/>
                    </a:lnTo>
                    <a:lnTo>
                      <a:pt x="512" y="90"/>
                    </a:lnTo>
                    <a:lnTo>
                      <a:pt x="512" y="74"/>
                    </a:lnTo>
                    <a:lnTo>
                      <a:pt x="464" y="82"/>
                    </a:lnTo>
                    <a:lnTo>
                      <a:pt x="438" y="78"/>
                    </a:lnTo>
                    <a:cubicBezTo>
                      <a:pt x="431" y="75"/>
                      <a:pt x="418" y="70"/>
                      <a:pt x="418" y="70"/>
                    </a:cubicBezTo>
                    <a:lnTo>
                      <a:pt x="427" y="60"/>
                    </a:lnTo>
                    <a:lnTo>
                      <a:pt x="462" y="72"/>
                    </a:lnTo>
                    <a:lnTo>
                      <a:pt x="494" y="68"/>
                    </a:lnTo>
                    <a:lnTo>
                      <a:pt x="525" y="66"/>
                    </a:lnTo>
                    <a:lnTo>
                      <a:pt x="527" y="122"/>
                    </a:lnTo>
                    <a:lnTo>
                      <a:pt x="558" y="118"/>
                    </a:lnTo>
                    <a:lnTo>
                      <a:pt x="555" y="62"/>
                    </a:lnTo>
                    <a:lnTo>
                      <a:pt x="568" y="58"/>
                    </a:lnTo>
                    <a:lnTo>
                      <a:pt x="571" y="114"/>
                    </a:lnTo>
                    <a:lnTo>
                      <a:pt x="584" y="110"/>
                    </a:lnTo>
                    <a:lnTo>
                      <a:pt x="584" y="54"/>
                    </a:lnTo>
                    <a:lnTo>
                      <a:pt x="597" y="52"/>
                    </a:lnTo>
                    <a:lnTo>
                      <a:pt x="597" y="110"/>
                    </a:lnTo>
                    <a:lnTo>
                      <a:pt x="616" y="102"/>
                    </a:lnTo>
                    <a:lnTo>
                      <a:pt x="614" y="20"/>
                    </a:lnTo>
                    <a:lnTo>
                      <a:pt x="989" y="0"/>
                    </a:lnTo>
                    <a:lnTo>
                      <a:pt x="1143" y="8"/>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824" name="Freeform 32"/>
              <p:cNvSpPr>
                <a:spLocks/>
              </p:cNvSpPr>
              <p:nvPr/>
            </p:nvSpPr>
            <p:spPr bwMode="ltGray">
              <a:xfrm>
                <a:off x="2193" y="3470"/>
                <a:ext cx="222" cy="110"/>
              </a:xfrm>
              <a:custGeom>
                <a:avLst/>
                <a:gdLst/>
                <a:ahLst/>
                <a:cxnLst>
                  <a:cxn ang="0">
                    <a:pos x="190" y="0"/>
                  </a:cxn>
                  <a:cxn ang="0">
                    <a:pos x="110" y="16"/>
                  </a:cxn>
                  <a:cxn ang="0">
                    <a:pos x="112" y="22"/>
                  </a:cxn>
                  <a:cxn ang="0">
                    <a:pos x="172" y="14"/>
                  </a:cxn>
                  <a:cxn ang="0">
                    <a:pos x="170" y="26"/>
                  </a:cxn>
                  <a:cxn ang="0">
                    <a:pos x="110" y="38"/>
                  </a:cxn>
                  <a:cxn ang="0">
                    <a:pos x="112" y="50"/>
                  </a:cxn>
                  <a:cxn ang="0">
                    <a:pos x="174" y="34"/>
                  </a:cxn>
                  <a:cxn ang="0">
                    <a:pos x="178" y="80"/>
                  </a:cxn>
                  <a:cxn ang="0">
                    <a:pos x="120" y="84"/>
                  </a:cxn>
                  <a:cxn ang="0">
                    <a:pos x="74" y="44"/>
                  </a:cxn>
                  <a:cxn ang="0">
                    <a:pos x="74" y="56"/>
                  </a:cxn>
                  <a:cxn ang="0">
                    <a:pos x="110" y="86"/>
                  </a:cxn>
                  <a:cxn ang="0">
                    <a:pos x="46" y="94"/>
                  </a:cxn>
                  <a:cxn ang="0">
                    <a:pos x="46" y="30"/>
                  </a:cxn>
                  <a:cxn ang="0">
                    <a:pos x="30" y="34"/>
                  </a:cxn>
                  <a:cxn ang="0">
                    <a:pos x="34" y="94"/>
                  </a:cxn>
                  <a:cxn ang="0">
                    <a:pos x="12" y="88"/>
                  </a:cxn>
                  <a:cxn ang="0">
                    <a:pos x="12" y="32"/>
                  </a:cxn>
                  <a:cxn ang="0">
                    <a:pos x="0" y="28"/>
                  </a:cxn>
                  <a:cxn ang="0">
                    <a:pos x="4" y="92"/>
                  </a:cxn>
                  <a:cxn ang="0">
                    <a:pos x="70" y="110"/>
                  </a:cxn>
                  <a:cxn ang="0">
                    <a:pos x="182" y="98"/>
                  </a:cxn>
                  <a:cxn ang="0">
                    <a:pos x="204" y="72"/>
                  </a:cxn>
                  <a:cxn ang="0">
                    <a:pos x="190" y="0"/>
                  </a:cxn>
                </a:cxnLst>
                <a:rect l="0" t="0" r="r" b="b"/>
                <a:pathLst>
                  <a:path w="204" h="110">
                    <a:moveTo>
                      <a:pt x="190" y="0"/>
                    </a:moveTo>
                    <a:lnTo>
                      <a:pt x="110" y="16"/>
                    </a:lnTo>
                    <a:lnTo>
                      <a:pt x="112" y="22"/>
                    </a:lnTo>
                    <a:lnTo>
                      <a:pt x="172" y="14"/>
                    </a:lnTo>
                    <a:lnTo>
                      <a:pt x="170" y="26"/>
                    </a:lnTo>
                    <a:lnTo>
                      <a:pt x="110" y="38"/>
                    </a:lnTo>
                    <a:lnTo>
                      <a:pt x="112" y="50"/>
                    </a:lnTo>
                    <a:lnTo>
                      <a:pt x="174" y="34"/>
                    </a:lnTo>
                    <a:lnTo>
                      <a:pt x="178" y="80"/>
                    </a:lnTo>
                    <a:lnTo>
                      <a:pt x="120" y="84"/>
                    </a:lnTo>
                    <a:lnTo>
                      <a:pt x="74" y="44"/>
                    </a:lnTo>
                    <a:lnTo>
                      <a:pt x="74" y="56"/>
                    </a:lnTo>
                    <a:lnTo>
                      <a:pt x="110" y="86"/>
                    </a:lnTo>
                    <a:lnTo>
                      <a:pt x="46" y="94"/>
                    </a:lnTo>
                    <a:lnTo>
                      <a:pt x="46" y="30"/>
                    </a:lnTo>
                    <a:cubicBezTo>
                      <a:pt x="29" y="32"/>
                      <a:pt x="30" y="27"/>
                      <a:pt x="30" y="34"/>
                    </a:cubicBezTo>
                    <a:lnTo>
                      <a:pt x="34" y="94"/>
                    </a:lnTo>
                    <a:lnTo>
                      <a:pt x="12" y="88"/>
                    </a:lnTo>
                    <a:lnTo>
                      <a:pt x="12" y="32"/>
                    </a:lnTo>
                    <a:lnTo>
                      <a:pt x="0" y="28"/>
                    </a:lnTo>
                    <a:lnTo>
                      <a:pt x="4" y="92"/>
                    </a:lnTo>
                    <a:lnTo>
                      <a:pt x="70" y="110"/>
                    </a:lnTo>
                    <a:lnTo>
                      <a:pt x="182" y="98"/>
                    </a:lnTo>
                    <a:lnTo>
                      <a:pt x="204" y="72"/>
                    </a:lnTo>
                    <a:lnTo>
                      <a:pt x="190" y="0"/>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825" name="Freeform 33"/>
              <p:cNvSpPr>
                <a:spLocks/>
              </p:cNvSpPr>
              <p:nvPr/>
            </p:nvSpPr>
            <p:spPr bwMode="ltGray">
              <a:xfrm>
                <a:off x="2875" y="3425"/>
                <a:ext cx="1003" cy="607"/>
              </a:xfrm>
              <a:custGeom>
                <a:avLst/>
                <a:gdLst/>
                <a:ahLst/>
                <a:cxnLst>
                  <a:cxn ang="0">
                    <a:pos x="487" y="28"/>
                  </a:cxn>
                  <a:cxn ang="0">
                    <a:pos x="487" y="36"/>
                  </a:cxn>
                  <a:cxn ang="0">
                    <a:pos x="315" y="56"/>
                  </a:cxn>
                  <a:cxn ang="0">
                    <a:pos x="520" y="42"/>
                  </a:cxn>
                  <a:cxn ang="0">
                    <a:pos x="317" y="66"/>
                  </a:cxn>
                  <a:cxn ang="0">
                    <a:pos x="392" y="88"/>
                  </a:cxn>
                  <a:cxn ang="0">
                    <a:pos x="514" y="82"/>
                  </a:cxn>
                  <a:cxn ang="0">
                    <a:pos x="535" y="102"/>
                  </a:cxn>
                  <a:cxn ang="0">
                    <a:pos x="518" y="130"/>
                  </a:cxn>
                  <a:cxn ang="0">
                    <a:pos x="601" y="182"/>
                  </a:cxn>
                  <a:cxn ang="0">
                    <a:pos x="780" y="206"/>
                  </a:cxn>
                  <a:cxn ang="0">
                    <a:pos x="845" y="186"/>
                  </a:cxn>
                  <a:cxn ang="0">
                    <a:pos x="841" y="210"/>
                  </a:cxn>
                  <a:cxn ang="0">
                    <a:pos x="865" y="240"/>
                  </a:cxn>
                  <a:cxn ang="0">
                    <a:pos x="969" y="224"/>
                  </a:cxn>
                  <a:cxn ang="0">
                    <a:pos x="1000" y="214"/>
                  </a:cxn>
                  <a:cxn ang="0">
                    <a:pos x="993" y="248"/>
                  </a:cxn>
                  <a:cxn ang="0">
                    <a:pos x="997" y="262"/>
                  </a:cxn>
                  <a:cxn ang="0">
                    <a:pos x="993" y="282"/>
                  </a:cxn>
                  <a:cxn ang="0">
                    <a:pos x="954" y="342"/>
                  </a:cxn>
                  <a:cxn ang="0">
                    <a:pos x="910" y="358"/>
                  </a:cxn>
                  <a:cxn ang="0">
                    <a:pos x="886" y="414"/>
                  </a:cxn>
                  <a:cxn ang="0">
                    <a:pos x="869" y="430"/>
                  </a:cxn>
                  <a:cxn ang="0">
                    <a:pos x="882" y="472"/>
                  </a:cxn>
                  <a:cxn ang="0">
                    <a:pos x="862" y="452"/>
                  </a:cxn>
                  <a:cxn ang="0">
                    <a:pos x="847" y="440"/>
                  </a:cxn>
                  <a:cxn ang="0">
                    <a:pos x="860" y="380"/>
                  </a:cxn>
                  <a:cxn ang="0">
                    <a:pos x="688" y="398"/>
                  </a:cxn>
                  <a:cxn ang="0">
                    <a:pos x="710" y="430"/>
                  </a:cxn>
                  <a:cxn ang="0">
                    <a:pos x="660" y="436"/>
                  </a:cxn>
                  <a:cxn ang="0">
                    <a:pos x="570" y="400"/>
                  </a:cxn>
                  <a:cxn ang="0">
                    <a:pos x="616" y="444"/>
                  </a:cxn>
                  <a:cxn ang="0">
                    <a:pos x="647" y="476"/>
                  </a:cxn>
                  <a:cxn ang="0">
                    <a:pos x="575" y="470"/>
                  </a:cxn>
                  <a:cxn ang="0">
                    <a:pos x="538" y="480"/>
                  </a:cxn>
                  <a:cxn ang="0">
                    <a:pos x="487" y="478"/>
                  </a:cxn>
                  <a:cxn ang="0">
                    <a:pos x="409" y="512"/>
                  </a:cxn>
                  <a:cxn ang="0">
                    <a:pos x="357" y="520"/>
                  </a:cxn>
                  <a:cxn ang="0">
                    <a:pos x="374" y="550"/>
                  </a:cxn>
                  <a:cxn ang="0">
                    <a:pos x="0" y="606"/>
                  </a:cxn>
                  <a:cxn ang="0">
                    <a:pos x="296" y="8"/>
                  </a:cxn>
                </a:cxnLst>
                <a:rect l="0" t="0" r="r" b="b"/>
                <a:pathLst>
                  <a:path w="1004" h="606">
                    <a:moveTo>
                      <a:pt x="315" y="22"/>
                    </a:moveTo>
                    <a:lnTo>
                      <a:pt x="487" y="28"/>
                    </a:lnTo>
                    <a:lnTo>
                      <a:pt x="518" y="18"/>
                    </a:lnTo>
                    <a:lnTo>
                      <a:pt x="487" y="36"/>
                    </a:lnTo>
                    <a:lnTo>
                      <a:pt x="313" y="36"/>
                    </a:lnTo>
                    <a:lnTo>
                      <a:pt x="315" y="56"/>
                    </a:lnTo>
                    <a:lnTo>
                      <a:pt x="487" y="52"/>
                    </a:lnTo>
                    <a:lnTo>
                      <a:pt x="520" y="42"/>
                    </a:lnTo>
                    <a:lnTo>
                      <a:pt x="487" y="64"/>
                    </a:lnTo>
                    <a:lnTo>
                      <a:pt x="317" y="66"/>
                    </a:lnTo>
                    <a:lnTo>
                      <a:pt x="333" y="78"/>
                    </a:lnTo>
                    <a:lnTo>
                      <a:pt x="392" y="88"/>
                    </a:lnTo>
                    <a:lnTo>
                      <a:pt x="477" y="84"/>
                    </a:lnTo>
                    <a:lnTo>
                      <a:pt x="514" y="82"/>
                    </a:lnTo>
                    <a:lnTo>
                      <a:pt x="516" y="102"/>
                    </a:lnTo>
                    <a:lnTo>
                      <a:pt x="535" y="102"/>
                    </a:lnTo>
                    <a:lnTo>
                      <a:pt x="540" y="120"/>
                    </a:lnTo>
                    <a:lnTo>
                      <a:pt x="518" y="130"/>
                    </a:lnTo>
                    <a:lnTo>
                      <a:pt x="527" y="148"/>
                    </a:lnTo>
                    <a:lnTo>
                      <a:pt x="601" y="182"/>
                    </a:lnTo>
                    <a:lnTo>
                      <a:pt x="701" y="202"/>
                    </a:lnTo>
                    <a:lnTo>
                      <a:pt x="780" y="206"/>
                    </a:lnTo>
                    <a:lnTo>
                      <a:pt x="817" y="196"/>
                    </a:lnTo>
                    <a:lnTo>
                      <a:pt x="845" y="186"/>
                    </a:lnTo>
                    <a:lnTo>
                      <a:pt x="856" y="194"/>
                    </a:lnTo>
                    <a:lnTo>
                      <a:pt x="841" y="210"/>
                    </a:lnTo>
                    <a:lnTo>
                      <a:pt x="843" y="228"/>
                    </a:lnTo>
                    <a:lnTo>
                      <a:pt x="865" y="240"/>
                    </a:lnTo>
                    <a:lnTo>
                      <a:pt x="921" y="236"/>
                    </a:lnTo>
                    <a:lnTo>
                      <a:pt x="969" y="224"/>
                    </a:lnTo>
                    <a:lnTo>
                      <a:pt x="991" y="204"/>
                    </a:lnTo>
                    <a:lnTo>
                      <a:pt x="1000" y="214"/>
                    </a:lnTo>
                    <a:lnTo>
                      <a:pt x="984" y="232"/>
                    </a:lnTo>
                    <a:lnTo>
                      <a:pt x="993" y="248"/>
                    </a:lnTo>
                    <a:lnTo>
                      <a:pt x="982" y="260"/>
                    </a:lnTo>
                    <a:lnTo>
                      <a:pt x="997" y="262"/>
                    </a:lnTo>
                    <a:lnTo>
                      <a:pt x="1004" y="274"/>
                    </a:lnTo>
                    <a:lnTo>
                      <a:pt x="993" y="282"/>
                    </a:lnTo>
                    <a:lnTo>
                      <a:pt x="941" y="328"/>
                    </a:lnTo>
                    <a:lnTo>
                      <a:pt x="954" y="342"/>
                    </a:lnTo>
                    <a:lnTo>
                      <a:pt x="928" y="358"/>
                    </a:lnTo>
                    <a:lnTo>
                      <a:pt x="910" y="358"/>
                    </a:lnTo>
                    <a:lnTo>
                      <a:pt x="871" y="378"/>
                    </a:lnTo>
                    <a:lnTo>
                      <a:pt x="886" y="414"/>
                    </a:lnTo>
                    <a:lnTo>
                      <a:pt x="882" y="442"/>
                    </a:lnTo>
                    <a:lnTo>
                      <a:pt x="869" y="430"/>
                    </a:lnTo>
                    <a:lnTo>
                      <a:pt x="869" y="450"/>
                    </a:lnTo>
                    <a:lnTo>
                      <a:pt x="882" y="472"/>
                    </a:lnTo>
                    <a:lnTo>
                      <a:pt x="851" y="472"/>
                    </a:lnTo>
                    <a:lnTo>
                      <a:pt x="862" y="452"/>
                    </a:lnTo>
                    <a:lnTo>
                      <a:pt x="865" y="428"/>
                    </a:lnTo>
                    <a:lnTo>
                      <a:pt x="847" y="440"/>
                    </a:lnTo>
                    <a:lnTo>
                      <a:pt x="851" y="398"/>
                    </a:lnTo>
                    <a:lnTo>
                      <a:pt x="860" y="380"/>
                    </a:lnTo>
                    <a:lnTo>
                      <a:pt x="756" y="396"/>
                    </a:lnTo>
                    <a:lnTo>
                      <a:pt x="688" y="398"/>
                    </a:lnTo>
                    <a:lnTo>
                      <a:pt x="708" y="418"/>
                    </a:lnTo>
                    <a:lnTo>
                      <a:pt x="710" y="430"/>
                    </a:lnTo>
                    <a:lnTo>
                      <a:pt x="690" y="442"/>
                    </a:lnTo>
                    <a:lnTo>
                      <a:pt x="660" y="436"/>
                    </a:lnTo>
                    <a:lnTo>
                      <a:pt x="588" y="406"/>
                    </a:lnTo>
                    <a:lnTo>
                      <a:pt x="570" y="400"/>
                    </a:lnTo>
                    <a:lnTo>
                      <a:pt x="548" y="424"/>
                    </a:lnTo>
                    <a:lnTo>
                      <a:pt x="616" y="444"/>
                    </a:lnTo>
                    <a:lnTo>
                      <a:pt x="649" y="462"/>
                    </a:lnTo>
                    <a:lnTo>
                      <a:pt x="647" y="476"/>
                    </a:lnTo>
                    <a:lnTo>
                      <a:pt x="629" y="494"/>
                    </a:lnTo>
                    <a:lnTo>
                      <a:pt x="575" y="470"/>
                    </a:lnTo>
                    <a:lnTo>
                      <a:pt x="553" y="482"/>
                    </a:lnTo>
                    <a:lnTo>
                      <a:pt x="538" y="480"/>
                    </a:lnTo>
                    <a:lnTo>
                      <a:pt x="496" y="462"/>
                    </a:lnTo>
                    <a:lnTo>
                      <a:pt x="487" y="478"/>
                    </a:lnTo>
                    <a:lnTo>
                      <a:pt x="431" y="476"/>
                    </a:lnTo>
                    <a:lnTo>
                      <a:pt x="409" y="512"/>
                    </a:lnTo>
                    <a:lnTo>
                      <a:pt x="365" y="508"/>
                    </a:lnTo>
                    <a:lnTo>
                      <a:pt x="357" y="520"/>
                    </a:lnTo>
                    <a:lnTo>
                      <a:pt x="370" y="534"/>
                    </a:lnTo>
                    <a:lnTo>
                      <a:pt x="374" y="550"/>
                    </a:lnTo>
                    <a:lnTo>
                      <a:pt x="342" y="606"/>
                    </a:lnTo>
                    <a:lnTo>
                      <a:pt x="0" y="606"/>
                    </a:lnTo>
                    <a:lnTo>
                      <a:pt x="8" y="0"/>
                    </a:lnTo>
                    <a:lnTo>
                      <a:pt x="296" y="8"/>
                    </a:lnTo>
                    <a:lnTo>
                      <a:pt x="315" y="22"/>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sp>
            <p:nvSpPr>
              <p:cNvPr id="1825826" name="Freeform 34"/>
              <p:cNvSpPr>
                <a:spLocks/>
              </p:cNvSpPr>
              <p:nvPr/>
            </p:nvSpPr>
            <p:spPr bwMode="ltGray">
              <a:xfrm>
                <a:off x="3209" y="3454"/>
                <a:ext cx="160" cy="92"/>
              </a:xfrm>
              <a:custGeom>
                <a:avLst/>
                <a:gdLst/>
                <a:ahLst/>
                <a:cxnLst>
                  <a:cxn ang="0">
                    <a:pos x="0" y="82"/>
                  </a:cxn>
                  <a:cxn ang="0">
                    <a:pos x="4" y="2"/>
                  </a:cxn>
                  <a:cxn ang="0">
                    <a:pos x="18" y="0"/>
                  </a:cxn>
                  <a:cxn ang="0">
                    <a:pos x="12" y="74"/>
                  </a:cxn>
                  <a:cxn ang="0">
                    <a:pos x="44" y="78"/>
                  </a:cxn>
                  <a:cxn ang="0">
                    <a:pos x="46" y="2"/>
                  </a:cxn>
                  <a:cxn ang="0">
                    <a:pos x="58" y="2"/>
                  </a:cxn>
                  <a:cxn ang="0">
                    <a:pos x="56" y="72"/>
                  </a:cxn>
                  <a:cxn ang="0">
                    <a:pos x="94" y="70"/>
                  </a:cxn>
                  <a:cxn ang="0">
                    <a:pos x="92" y="2"/>
                  </a:cxn>
                  <a:cxn ang="0">
                    <a:pos x="106" y="4"/>
                  </a:cxn>
                  <a:cxn ang="0">
                    <a:pos x="104" y="68"/>
                  </a:cxn>
                  <a:cxn ang="0">
                    <a:pos x="136" y="64"/>
                  </a:cxn>
                  <a:cxn ang="0">
                    <a:pos x="128" y="0"/>
                  </a:cxn>
                  <a:cxn ang="0">
                    <a:pos x="142" y="2"/>
                  </a:cxn>
                  <a:cxn ang="0">
                    <a:pos x="148" y="70"/>
                  </a:cxn>
                  <a:cxn ang="0">
                    <a:pos x="60" y="88"/>
                  </a:cxn>
                  <a:cxn ang="0">
                    <a:pos x="8" y="92"/>
                  </a:cxn>
                  <a:cxn ang="0">
                    <a:pos x="0" y="82"/>
                  </a:cxn>
                </a:cxnLst>
                <a:rect l="0" t="0" r="r" b="b"/>
                <a:pathLst>
                  <a:path w="148" h="92">
                    <a:moveTo>
                      <a:pt x="0" y="82"/>
                    </a:moveTo>
                    <a:lnTo>
                      <a:pt x="4" y="2"/>
                    </a:lnTo>
                    <a:lnTo>
                      <a:pt x="18" y="0"/>
                    </a:lnTo>
                    <a:lnTo>
                      <a:pt x="12" y="74"/>
                    </a:lnTo>
                    <a:lnTo>
                      <a:pt x="44" y="78"/>
                    </a:lnTo>
                    <a:lnTo>
                      <a:pt x="46" y="2"/>
                    </a:lnTo>
                    <a:lnTo>
                      <a:pt x="58" y="2"/>
                    </a:lnTo>
                    <a:lnTo>
                      <a:pt x="56" y="72"/>
                    </a:lnTo>
                    <a:lnTo>
                      <a:pt x="94" y="70"/>
                    </a:lnTo>
                    <a:lnTo>
                      <a:pt x="92" y="2"/>
                    </a:lnTo>
                    <a:lnTo>
                      <a:pt x="106" y="4"/>
                    </a:lnTo>
                    <a:lnTo>
                      <a:pt x="104" y="68"/>
                    </a:lnTo>
                    <a:lnTo>
                      <a:pt x="136" y="64"/>
                    </a:lnTo>
                    <a:lnTo>
                      <a:pt x="128" y="0"/>
                    </a:lnTo>
                    <a:lnTo>
                      <a:pt x="142" y="2"/>
                    </a:lnTo>
                    <a:lnTo>
                      <a:pt x="148" y="70"/>
                    </a:lnTo>
                    <a:lnTo>
                      <a:pt x="60" y="88"/>
                    </a:lnTo>
                    <a:lnTo>
                      <a:pt x="8" y="92"/>
                    </a:lnTo>
                    <a:lnTo>
                      <a:pt x="0" y="82"/>
                    </a:lnTo>
                    <a:close/>
                  </a:path>
                </a:pathLst>
              </a:custGeom>
              <a:solidFill>
                <a:schemeClr val="bg2"/>
              </a:solidFill>
              <a:ln w="9525">
                <a:noFill/>
                <a:round/>
                <a:headEnd/>
                <a:tailEnd/>
              </a:ln>
              <a:effectLst/>
            </p:spPr>
            <p:txBody>
              <a:bodyPr wrap="none" anchor="ctr"/>
              <a:lstStyle/>
              <a:p>
                <a:pPr>
                  <a:defRPr/>
                </a:pPr>
                <a:endParaRPr lang="ja-JP" altLang="en-US">
                  <a:solidFill>
                    <a:srgbClr val="57472B"/>
                  </a:solidFill>
                </a:endParaRPr>
              </a:p>
            </p:txBody>
          </p:sp>
        </p:grpSp>
      </p:grpSp>
      <p:sp>
        <p:nvSpPr>
          <p:cNvPr id="8195" name="Rectangle 35"/>
          <p:cNvSpPr>
            <a:spLocks noGrp="1" noChangeArrowheads="1"/>
          </p:cNvSpPr>
          <p:nvPr>
            <p:ph type="title"/>
          </p:nvPr>
        </p:nvSpPr>
        <p:spPr bwMode="auto">
          <a:xfrm>
            <a:off x="457200" y="2794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8196" name="Rectangle 36"/>
          <p:cNvSpPr>
            <a:spLocks noGrp="1" noChangeArrowheads="1"/>
          </p:cNvSpPr>
          <p:nvPr>
            <p:ph type="body" idx="1"/>
          </p:nvPr>
        </p:nvSpPr>
        <p:spPr bwMode="auto">
          <a:xfrm>
            <a:off x="457200" y="1600200"/>
            <a:ext cx="82296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825829" name="Rectangle 37"/>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b="0"/>
            </a:lvl1pPr>
          </a:lstStyle>
          <a:p>
            <a:pPr>
              <a:defRPr/>
            </a:pPr>
            <a:endParaRPr lang="en-US" altLang="ja-JP">
              <a:solidFill>
                <a:srgbClr val="57472B"/>
              </a:solidFill>
            </a:endParaRPr>
          </a:p>
        </p:txBody>
      </p:sp>
      <p:sp>
        <p:nvSpPr>
          <p:cNvPr id="1825830" name="Rectangle 3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b="0"/>
            </a:lvl1pPr>
          </a:lstStyle>
          <a:p>
            <a:pPr>
              <a:defRPr/>
            </a:pPr>
            <a:endParaRPr lang="en-US" altLang="ja-JP">
              <a:solidFill>
                <a:srgbClr val="57472B"/>
              </a:solidFill>
            </a:endParaRPr>
          </a:p>
        </p:txBody>
      </p:sp>
      <p:sp>
        <p:nvSpPr>
          <p:cNvPr id="1825831" name="Rectangle 39"/>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b="0"/>
            </a:lvl1pPr>
          </a:lstStyle>
          <a:p>
            <a:pPr>
              <a:defRPr/>
            </a:pPr>
            <a:fld id="{126D358E-0690-42A7-AAD5-A66872EE2D7F}" type="slidenum">
              <a:rPr lang="en-US" altLang="ja-JP">
                <a:solidFill>
                  <a:srgbClr val="57472B"/>
                </a:solidFill>
              </a:rPr>
              <a:pPr>
                <a:defRPr/>
              </a:pPr>
              <a:t>‹#›</a:t>
            </a:fld>
            <a:endParaRPr lang="en-US" altLang="ja-JP">
              <a:solidFill>
                <a:srgbClr val="57472B"/>
              </a:solidFill>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eaLnBrk="0" fontAlgn="base" hangingPunct="0">
        <a:spcBef>
          <a:spcPct val="20000"/>
        </a:spcBef>
        <a:spcAft>
          <a:spcPct val="0"/>
        </a:spcAft>
        <a:buClr>
          <a:schemeClr val="tx2"/>
        </a:buClr>
        <a:buSzPct val="65000"/>
        <a:buFont typeface="Wingdings" pitchFamily="2" charset="2"/>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tx2"/>
        </a:buClr>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tx2"/>
        </a:buClr>
        <a:buChar char="»"/>
        <a:defRPr kumimoji="1" sz="2000">
          <a:solidFill>
            <a:schemeClr val="tx1"/>
          </a:solidFill>
          <a:latin typeface="+mn-lt"/>
          <a:ea typeface="+mn-ea"/>
        </a:defRPr>
      </a:lvl5pPr>
      <a:lvl6pPr marL="2514600" indent="-228600" algn="l" rtl="0" fontAlgn="base">
        <a:spcBef>
          <a:spcPct val="20000"/>
        </a:spcBef>
        <a:spcAft>
          <a:spcPct val="0"/>
        </a:spcAft>
        <a:buClr>
          <a:schemeClr val="tx2"/>
        </a:buClr>
        <a:buChar char="»"/>
        <a:defRPr kumimoji="1" sz="2000">
          <a:solidFill>
            <a:schemeClr val="tx1"/>
          </a:solidFill>
          <a:latin typeface="+mn-lt"/>
          <a:ea typeface="+mn-ea"/>
        </a:defRPr>
      </a:lvl6pPr>
      <a:lvl7pPr marL="2971800" indent="-228600" algn="l" rtl="0" fontAlgn="base">
        <a:spcBef>
          <a:spcPct val="20000"/>
        </a:spcBef>
        <a:spcAft>
          <a:spcPct val="0"/>
        </a:spcAft>
        <a:buClr>
          <a:schemeClr val="tx2"/>
        </a:buClr>
        <a:buChar char="»"/>
        <a:defRPr kumimoji="1" sz="2000">
          <a:solidFill>
            <a:schemeClr val="tx1"/>
          </a:solidFill>
          <a:latin typeface="+mn-lt"/>
          <a:ea typeface="+mn-ea"/>
        </a:defRPr>
      </a:lvl7pPr>
      <a:lvl8pPr marL="3429000" indent="-228600" algn="l" rtl="0" fontAlgn="base">
        <a:spcBef>
          <a:spcPct val="20000"/>
        </a:spcBef>
        <a:spcAft>
          <a:spcPct val="0"/>
        </a:spcAft>
        <a:buClr>
          <a:schemeClr val="tx2"/>
        </a:buClr>
        <a:buChar char="»"/>
        <a:defRPr kumimoji="1" sz="2000">
          <a:solidFill>
            <a:schemeClr val="tx1"/>
          </a:solidFill>
          <a:latin typeface="+mn-lt"/>
          <a:ea typeface="+mn-ea"/>
        </a:defRPr>
      </a:lvl8pPr>
      <a:lvl9pPr marL="3886200" indent="-228600" algn="l" rtl="0" fontAlgn="base">
        <a:spcBef>
          <a:spcPct val="20000"/>
        </a:spcBef>
        <a:spcAft>
          <a:spcPct val="0"/>
        </a:spcAft>
        <a:buClr>
          <a:schemeClr val="tx2"/>
        </a:buClr>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B34DDF-0013-4445-802F-3E8FCA6070AB}" type="datetimeFigureOut">
              <a:rPr lang="ja-JP" altLang="en-US" smtClean="0">
                <a:solidFill>
                  <a:prstClr val="black">
                    <a:tint val="75000"/>
                  </a:prstClr>
                </a:solidFill>
              </a:rPr>
              <a:pPr/>
              <a:t>2012/10/4</a:t>
            </a:fld>
            <a:endParaRPr lang="ja-JP" altLang="en-US">
              <a:solidFill>
                <a:prstClr val="black">
                  <a:tint val="75000"/>
                </a:prstClr>
              </a:solidFill>
            </a:endParaRPr>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359785-383C-41ED-88D7-C201B881F19F}" type="slidenum">
              <a:rPr lang="ja-JP" altLang="en-US" smtClean="0">
                <a:solidFill>
                  <a:prstClr val="black">
                    <a:tint val="75000"/>
                  </a:prstClr>
                </a:solidFill>
              </a:rPr>
              <a:pPr/>
              <a:t>‹#›</a:t>
            </a:fld>
            <a:endParaRPr lang="ja-JP"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797" r:id="rId4"/>
    <p:sldLayoutId id="2147483803" r:id="rId5"/>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086BE212-328E-4F62-804D-B4F66E51E83B}" type="datetimeFigureOut">
              <a:rPr lang="ja-JP" altLang="en-US" smtClean="0">
                <a:solidFill>
                  <a:prstClr val="black">
                    <a:tint val="75000"/>
                  </a:prstClr>
                </a:solidFill>
                <a:latin typeface="Arial" charset="0"/>
              </a:rPr>
              <a:pPr fontAlgn="base">
                <a:spcBef>
                  <a:spcPct val="0"/>
                </a:spcBef>
                <a:spcAft>
                  <a:spcPct val="0"/>
                </a:spcAft>
              </a:pPr>
              <a:t>2012/10/4</a:t>
            </a:fld>
            <a:endParaRPr lang="ja-JP" altLang="en-US">
              <a:solidFill>
                <a:prstClr val="black">
                  <a:tint val="75000"/>
                </a:prstClr>
              </a:solidFill>
              <a:latin typeface="Arial" charset="0"/>
            </a:endParaRPr>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ja-JP" altLang="en-US">
              <a:solidFill>
                <a:prstClr val="black">
                  <a:tint val="75000"/>
                </a:prstClr>
              </a:solidFill>
              <a:latin typeface="Arial" charset="0"/>
            </a:endParaRPr>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CF85B7B6-847C-41FC-96AF-C40903E5D163}" type="slidenum">
              <a:rPr lang="ja-JP" altLang="en-US" smtClean="0">
                <a:solidFill>
                  <a:prstClr val="black">
                    <a:tint val="75000"/>
                  </a:prstClr>
                </a:solidFill>
                <a:latin typeface="Arial" charset="0"/>
              </a:rPr>
              <a:pPr fontAlgn="base">
                <a:spcBef>
                  <a:spcPct val="0"/>
                </a:spcBef>
                <a:spcAft>
                  <a:spcPct val="0"/>
                </a:spcAft>
              </a:pPr>
              <a:t>‹#›</a:t>
            </a:fld>
            <a:endParaRPr lang="ja-JP" altLang="en-US">
              <a:solidFill>
                <a:prstClr val="black">
                  <a:tint val="75000"/>
                </a:prstClr>
              </a:solidFill>
              <a:latin typeface="Arial" charset="0"/>
            </a:endParaRPr>
          </a:p>
        </p:txBody>
      </p:sp>
    </p:spTree>
  </p:cSld>
  <p:clrMap bg1="lt1" tx1="dk1" bg2="lt2" tx2="dk2" accent1="accent1" accent2="accent2" accent3="accent3" accent4="accent4" accent5="accent5" accent6="accent6" hlink="hlink" folHlink="folHlink"/>
  <p:sldLayoutIdLst>
    <p:sldLayoutId id="2147483669" r:id="rId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06FB71-92F6-4CBC-A872-E2354C833365}" type="datetimeFigureOut">
              <a:rPr lang="ja-JP" altLang="en-US" smtClean="0">
                <a:solidFill>
                  <a:prstClr val="black">
                    <a:tint val="75000"/>
                  </a:prstClr>
                </a:solidFill>
              </a:rPr>
              <a:pPr/>
              <a:t>2012/10/4</a:t>
            </a:fld>
            <a:endParaRPr lang="ja-JP" altLang="en-US">
              <a:solidFill>
                <a:prstClr val="black">
                  <a:tint val="75000"/>
                </a:prstClr>
              </a:solidFill>
            </a:endParaRPr>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FF2F33-8A85-4B43-97C4-EB4C05BCFEBF}" type="slidenum">
              <a:rPr lang="ja-JP" altLang="en-US" smtClean="0">
                <a:solidFill>
                  <a:prstClr val="black">
                    <a:tint val="75000"/>
                  </a:prstClr>
                </a:solidFill>
              </a:rPr>
              <a:pPr/>
              <a:t>‹#›</a:t>
            </a:fld>
            <a:endParaRPr lang="ja-JP"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1" r:id="rId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6434" name="タイトル プレースホル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786435" name="テキスト プレースホル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b="0">
                <a:solidFill>
                  <a:srgbClr val="000000">
                    <a:tint val="75000"/>
                  </a:srgbClr>
                </a:solidFill>
                <a:latin typeface="+mn-lt"/>
                <a:ea typeface="+mn-ea"/>
              </a:defRPr>
            </a:lvl1pPr>
          </a:lstStyle>
          <a:p>
            <a:pPr>
              <a:defRPr/>
            </a:pPr>
            <a:endParaRPr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b="0">
                <a:solidFill>
                  <a:srgbClr val="000000">
                    <a:tint val="75000"/>
                  </a:srgbClr>
                </a:solidFill>
                <a:latin typeface="+mn-lt"/>
                <a:ea typeface="+mn-ea"/>
              </a:defRPr>
            </a:lvl1pPr>
          </a:lstStyle>
          <a:p>
            <a:pPr>
              <a:defRPr/>
            </a:pPr>
            <a:endParaRPr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a:solidFill>
                  <a:srgbClr val="000000">
                    <a:tint val="75000"/>
                  </a:srgbClr>
                </a:solidFill>
                <a:latin typeface="+mn-lt"/>
                <a:ea typeface="+mn-ea"/>
              </a:defRPr>
            </a:lvl1pPr>
          </a:lstStyle>
          <a:p>
            <a:pPr>
              <a:defRPr/>
            </a:pPr>
            <a:fld id="{493EE87E-24E8-465A-A848-2130086ED9EA}"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689" r:id="rId1"/>
  </p:sldLayoutIdLst>
  <p:txStyles>
    <p:titleStyle>
      <a:lvl1pPr algn="ctr" rtl="0" eaLnBrk="0" fontAlgn="base" hangingPunct="0">
        <a:spcBef>
          <a:spcPct val="0"/>
        </a:spcBef>
        <a:spcAft>
          <a:spcPct val="0"/>
        </a:spcAft>
        <a:defRPr kumimoji="1" sz="44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eaLnBrk="0" fontAlgn="base" hangingPunct="0">
        <a:spcBef>
          <a:spcPct val="20000"/>
        </a:spcBef>
        <a:spcAft>
          <a:spcPct val="0"/>
        </a:spcAft>
        <a:buFont typeface="Arial" pitchFamily="34" charset="0"/>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kumimoji="1" sz="2800">
          <a:solidFill>
            <a:schemeClr val="tx1"/>
          </a:solidFill>
          <a:latin typeface="+mn-lt"/>
          <a:ea typeface="+mn-ea"/>
        </a:defRPr>
      </a:lvl2pPr>
      <a:lvl3pPr marL="1143000" indent="-228600" algn="l" rtl="0" eaLnBrk="0" fontAlgn="base" hangingPunct="0">
        <a:spcBef>
          <a:spcPct val="20000"/>
        </a:spcBef>
        <a:spcAft>
          <a:spcPct val="0"/>
        </a:spcAft>
        <a:buFont typeface="Arial" pitchFamily="34" charset="0"/>
        <a:buChar char="•"/>
        <a:defRPr kumimoji="1" sz="2400">
          <a:solidFill>
            <a:schemeClr val="tx1"/>
          </a:solidFill>
          <a:latin typeface="+mn-lt"/>
          <a:ea typeface="+mn-ea"/>
        </a:defRPr>
      </a:lvl3pPr>
      <a:lvl4pPr marL="1600200" indent="-228600" algn="l" rtl="0" eaLnBrk="0" fontAlgn="base" hangingPunct="0">
        <a:spcBef>
          <a:spcPct val="20000"/>
        </a:spcBef>
        <a:spcAft>
          <a:spcPct val="0"/>
        </a:spcAft>
        <a:buFont typeface="Arial" pitchFamily="34" charset="0"/>
        <a:buChar char="–"/>
        <a:defRPr kumimoji="1" sz="2000">
          <a:solidFill>
            <a:schemeClr val="tx1"/>
          </a:solidFill>
          <a:latin typeface="+mn-lt"/>
          <a:ea typeface="+mn-ea"/>
        </a:defRPr>
      </a:lvl4pPr>
      <a:lvl5pPr marL="2057400" indent="-228600" algn="l" rtl="0" eaLnBrk="0" fontAlgn="base" hangingPunct="0">
        <a:spcBef>
          <a:spcPct val="20000"/>
        </a:spcBef>
        <a:spcAft>
          <a:spcPct val="0"/>
        </a:spcAft>
        <a:buFont typeface="Arial" pitchFamily="34" charset="0"/>
        <a:buChar char="»"/>
        <a:defRPr kumimoji="1"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kumimoji="1"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kumimoji="1"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kumimoji="1"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5D68C7-CDB0-4C13-B685-8A479529DCE5}" type="datetimeFigureOut">
              <a:rPr lang="ja-JP" altLang="en-US" smtClean="0">
                <a:solidFill>
                  <a:prstClr val="black">
                    <a:tint val="75000"/>
                  </a:prstClr>
                </a:solidFill>
              </a:rPr>
              <a:pPr/>
              <a:t>2012/10/4</a:t>
            </a:fld>
            <a:endParaRPr lang="ja-JP" altLang="en-US">
              <a:solidFill>
                <a:prstClr val="black">
                  <a:tint val="75000"/>
                </a:prstClr>
              </a:solidFill>
            </a:endParaRPr>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6C584B-789F-4D4B-9F36-4A0311242635}" type="slidenum">
              <a:rPr lang="ja-JP" altLang="en-US" smtClean="0">
                <a:solidFill>
                  <a:prstClr val="black">
                    <a:tint val="75000"/>
                  </a:prstClr>
                </a:solidFill>
              </a:rPr>
              <a:pPr/>
              <a:t>‹#›</a:t>
            </a:fld>
            <a:endParaRPr lang="ja-JP"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13" r:id="rId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6413"/>
            <a:chOff x="0" y="0"/>
            <a:chExt cx="5760" cy="4319"/>
          </a:xfrm>
        </p:grpSpPr>
        <p:sp>
          <p:nvSpPr>
            <p:cNvPr id="413699"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0"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1"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2"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3"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4"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5"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6"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7"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8"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9"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0"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1"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2"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3"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4"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5"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6"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7"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8"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9"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0"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1"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2"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3"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4"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5"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6"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7"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8"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9"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0"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1"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2"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3"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4"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grpSp>
          <p:nvGrpSpPr>
            <p:cNvPr id="3" name="Group 39"/>
            <p:cNvGrpSpPr>
              <a:grpSpLocks/>
            </p:cNvGrpSpPr>
            <p:nvPr userDrawn="1"/>
          </p:nvGrpSpPr>
          <p:grpSpPr bwMode="auto">
            <a:xfrm>
              <a:off x="0" y="1632"/>
              <a:ext cx="5758" cy="1858"/>
              <a:chOff x="0" y="1632"/>
              <a:chExt cx="5758" cy="1858"/>
            </a:xfrm>
          </p:grpSpPr>
          <p:sp>
            <p:nvSpPr>
              <p:cNvPr id="413736"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7"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grpSp>
      </p:grpSp>
      <p:sp>
        <p:nvSpPr>
          <p:cNvPr id="413738"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41373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13740" name="Rectangle 4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200" b="0">
                <a:effectLst>
                  <a:outerShdw blurRad="38100" dist="38100" dir="2700000" algn="tl">
                    <a:srgbClr val="000000"/>
                  </a:outerShdw>
                </a:effectLst>
                <a:latin typeface="+mn-lt"/>
              </a:defRPr>
            </a:lvl1pPr>
          </a:lstStyle>
          <a:p>
            <a:pPr fontAlgn="base">
              <a:spcBef>
                <a:spcPct val="0"/>
              </a:spcBef>
              <a:spcAft>
                <a:spcPct val="0"/>
              </a:spcAft>
            </a:pPr>
            <a:endParaRPr lang="en-US" altLang="ja-JP">
              <a:solidFill>
                <a:srgbClr val="FFFFFF"/>
              </a:solidFill>
            </a:endParaRPr>
          </a:p>
        </p:txBody>
      </p:sp>
      <p:sp>
        <p:nvSpPr>
          <p:cNvPr id="413741"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kumimoji="0" sz="1200" b="0">
                <a:effectLst>
                  <a:outerShdw blurRad="38100" dist="38100" dir="2700000" algn="tl">
                    <a:srgbClr val="000000"/>
                  </a:outerShdw>
                </a:effectLst>
                <a:latin typeface="+mn-lt"/>
              </a:defRPr>
            </a:lvl1pPr>
          </a:lstStyle>
          <a:p>
            <a:pPr fontAlgn="base">
              <a:spcBef>
                <a:spcPct val="0"/>
              </a:spcBef>
              <a:spcAft>
                <a:spcPct val="0"/>
              </a:spcAft>
            </a:pPr>
            <a:endParaRPr lang="en-US" altLang="ja-JP">
              <a:solidFill>
                <a:srgbClr val="FFFFFF"/>
              </a:solidFill>
            </a:endParaRPr>
          </a:p>
        </p:txBody>
      </p:sp>
      <p:sp>
        <p:nvSpPr>
          <p:cNvPr id="413742"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b="0">
                <a:effectLst>
                  <a:outerShdw blurRad="38100" dist="38100" dir="2700000" algn="tl">
                    <a:srgbClr val="000000"/>
                  </a:outerShdw>
                </a:effectLst>
                <a:latin typeface="+mn-lt"/>
              </a:defRPr>
            </a:lvl1pPr>
          </a:lstStyle>
          <a:p>
            <a:pPr fontAlgn="base">
              <a:spcBef>
                <a:spcPct val="0"/>
              </a:spcBef>
              <a:spcAft>
                <a:spcPct val="0"/>
              </a:spcAft>
            </a:pPr>
            <a:fld id="{A8486ABA-62A1-4B29-80E7-D325055426B7}" type="slidenum">
              <a:rPr lang="en-US" altLang="ja-JP">
                <a:solidFill>
                  <a:srgbClr val="FFFFFF"/>
                </a:solidFill>
              </a:rPr>
              <a:pPr fontAlgn="base">
                <a:spcBef>
                  <a:spcPct val="0"/>
                </a:spcBef>
                <a:spcAft>
                  <a:spcPct val="0"/>
                </a:spcAft>
              </a:pPr>
              <a:t>‹#›</a:t>
            </a:fld>
            <a:endParaRPr lang="en-US" altLang="ja-JP">
              <a:solidFill>
                <a:srgbClr val="FFFFFF"/>
              </a:solidFill>
            </a:endParaRPr>
          </a:p>
        </p:txBody>
      </p:sp>
    </p:spTree>
  </p:cSld>
  <p:clrMap bg1="dk2" tx1="lt1" bg2="dk1" tx2="lt2" accent1="accent1" accent2="accent2" accent3="accent3" accent4="accent4" accent5="accent5" accent6="accent6" hlink="hlink" folHlink="folHlink"/>
  <p:sldLayoutIdLst>
    <p:sldLayoutId id="2147483715" r:id="rId1"/>
  </p:sldLayoutIdLst>
  <p:txStyles>
    <p:titleStyle>
      <a:lvl1pPr algn="ctr" rtl="0" fontAlgn="base">
        <a:spcBef>
          <a:spcPct val="0"/>
        </a:spcBef>
        <a:spcAft>
          <a:spcPct val="0"/>
        </a:spcAft>
        <a:defRPr kumimoji="1"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2pPr>
      <a:lvl3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3pPr>
      <a:lvl4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4pPr>
      <a:lvl5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5pPr>
      <a:lvl6pPr marL="4572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6pPr>
      <a:lvl7pPr marL="9144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7pPr>
      <a:lvl8pPr marL="13716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8pPr>
      <a:lvl9pPr marL="18288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9pPr>
    </p:titleStyle>
    <p:bodyStyle>
      <a:lvl1pPr marL="342900" indent="-342900" algn="l" rtl="0" fontAlgn="base">
        <a:spcBef>
          <a:spcPct val="20000"/>
        </a:spcBef>
        <a:spcAft>
          <a:spcPct val="0"/>
        </a:spcAft>
        <a:buClr>
          <a:schemeClr val="hlink"/>
        </a:buClr>
        <a:buSzPct val="90000"/>
        <a:buFont typeface="Wingdings" pitchFamily="2" charset="2"/>
        <a:buBlip>
          <a:blip r:embed="rId3"/>
        </a:buBlip>
        <a:defRPr kumimoji="1"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kumimoji="1" sz="2800">
          <a:solidFill>
            <a:schemeClr val="tx1"/>
          </a:solidFill>
          <a:effectLst>
            <a:outerShdw blurRad="38100" dist="38100" dir="2700000" algn="tl">
              <a:srgbClr val="000000"/>
            </a:outerShdw>
          </a:effectLst>
          <a:latin typeface="+mn-lt"/>
          <a:ea typeface="+mn-ea"/>
        </a:defRPr>
      </a:lvl2pPr>
      <a:lvl3pPr marL="1143000" indent="-228600" algn="l" rtl="0" fontAlgn="base">
        <a:spcBef>
          <a:spcPct val="20000"/>
        </a:spcBef>
        <a:spcAft>
          <a:spcPct val="0"/>
        </a:spcAft>
        <a:buClr>
          <a:schemeClr val="accent2"/>
        </a:buClr>
        <a:buSzPct val="90000"/>
        <a:buFont typeface="Wingdings" pitchFamily="2" charset="2"/>
        <a:buBlip>
          <a:blip r:embed="rId4"/>
        </a:buBlip>
        <a:defRPr kumimoji="1" sz="2400">
          <a:solidFill>
            <a:schemeClr val="tx1"/>
          </a:solidFill>
          <a:effectLst>
            <a:outerShdw blurRad="38100" dist="38100" dir="2700000" algn="tl">
              <a:srgbClr val="000000"/>
            </a:outerShdw>
          </a:effectLst>
          <a:latin typeface="+mn-lt"/>
          <a:ea typeface="+mn-ea"/>
        </a:defRPr>
      </a:lvl3pPr>
      <a:lvl4pPr marL="1600200" indent="-228600" algn="l" rtl="0" fontAlgn="base">
        <a:spcBef>
          <a:spcPct val="20000"/>
        </a:spcBef>
        <a:spcAft>
          <a:spcPct val="0"/>
        </a:spcAft>
        <a:buChar char="–"/>
        <a:defRPr kumimoji="1" sz="2000">
          <a:solidFill>
            <a:schemeClr val="tx1"/>
          </a:solidFill>
          <a:effectLst>
            <a:outerShdw blurRad="38100" dist="38100" dir="2700000" algn="tl">
              <a:srgbClr val="000000"/>
            </a:outerShdw>
          </a:effectLst>
          <a:latin typeface="+mn-lt"/>
          <a:ea typeface="+mn-ea"/>
        </a:defRPr>
      </a:lvl4pPr>
      <a:lvl5pPr marL="20574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CCECF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fontAlgn="base">
              <a:spcBef>
                <a:spcPct val="0"/>
              </a:spcBef>
              <a:spcAft>
                <a:spcPct val="0"/>
              </a:spcAft>
            </a:pPr>
            <a:endParaRPr lang="en-US" altLang="ja-JP">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fontAlgn="base">
              <a:spcBef>
                <a:spcPct val="0"/>
              </a:spcBef>
              <a:spcAft>
                <a:spcPct val="0"/>
              </a:spcAft>
            </a:pPr>
            <a:endParaRPr lang="en-US" altLang="ja-JP">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pPr>
            <a:fld id="{4F1EEF2A-3BEE-437E-BA84-513FE17774F1}" type="slidenum">
              <a:rPr lang="en-US" altLang="ja-JP">
                <a:solidFill>
                  <a:srgbClr val="000000"/>
                </a:solidFill>
              </a:rPr>
              <a:pPr fontAlgn="base">
                <a:spcBef>
                  <a:spcPct val="0"/>
                </a:spcBef>
                <a:spcAft>
                  <a:spcPct val="0"/>
                </a:spcAft>
              </a:pPr>
              <a:t>‹#›</a:t>
            </a:fld>
            <a:endParaRPr lang="en-US" altLang="ja-JP">
              <a:solidFill>
                <a:srgbClr val="000000"/>
              </a:solidFill>
            </a:endParaRPr>
          </a:p>
        </p:txBody>
      </p:sp>
    </p:spTree>
  </p:cSld>
  <p:clrMap bg1="lt1" tx1="dk1" bg2="lt2" tx2="dk2" accent1="accent1" accent2="accent2" accent3="accent3" accent4="accent4" accent5="accent5" accent6="accent6" hlink="hlink" folHlink="folHlink"/>
  <p:sldLayoutIdLst>
    <p:sldLayoutId id="2147483738" r:id="rId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itchFamily="18" charset="0"/>
          <a:ea typeface="ＭＳ Ｐゴシック" pitchFamily="50" charset="-128"/>
        </a:defRPr>
      </a:lvl2pPr>
      <a:lvl3pPr algn="ctr" rtl="0" fontAlgn="base">
        <a:spcBef>
          <a:spcPct val="0"/>
        </a:spcBef>
        <a:spcAft>
          <a:spcPct val="0"/>
        </a:spcAft>
        <a:defRPr kumimoji="1" sz="4400">
          <a:solidFill>
            <a:schemeClr val="tx2"/>
          </a:solidFill>
          <a:latin typeface="Times New Roman" pitchFamily="18" charset="0"/>
          <a:ea typeface="ＭＳ Ｐゴシック" pitchFamily="50" charset="-128"/>
        </a:defRPr>
      </a:lvl3pPr>
      <a:lvl4pPr algn="ctr" rtl="0" fontAlgn="base">
        <a:spcBef>
          <a:spcPct val="0"/>
        </a:spcBef>
        <a:spcAft>
          <a:spcPct val="0"/>
        </a:spcAft>
        <a:defRPr kumimoji="1" sz="4400">
          <a:solidFill>
            <a:schemeClr val="tx2"/>
          </a:solidFill>
          <a:latin typeface="Times New Roman" pitchFamily="18" charset="0"/>
          <a:ea typeface="ＭＳ Ｐゴシック" pitchFamily="50" charset="-128"/>
        </a:defRPr>
      </a:lvl4pPr>
      <a:lvl5pPr algn="ctr" rtl="0" fontAlgn="base">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CCECFF"/>
            </a:gs>
          </a:gsLst>
          <a:lin ang="5400000" scaled="1"/>
        </a:gradFill>
        <a:effectLst/>
      </p:bgPr>
    </p:bg>
    <p:spTree>
      <p:nvGrpSpPr>
        <p:cNvPr id="1" name=""/>
        <p:cNvGrpSpPr/>
        <p:nvPr/>
      </p:nvGrpSpPr>
      <p:grpSpPr>
        <a:xfrm>
          <a:off x="0" y="0"/>
          <a:ext cx="0" cy="0"/>
          <a:chOff x="0" y="0"/>
          <a:chExt cx="0" cy="0"/>
        </a:xfrm>
      </p:grpSpPr>
      <p:sp>
        <p:nvSpPr>
          <p:cNvPr id="404482" name="Rectangle 1026"/>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404483" name="Rectangle 1027"/>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04484" name="Rectangle 1028"/>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fontAlgn="base">
              <a:spcBef>
                <a:spcPct val="0"/>
              </a:spcBef>
              <a:spcAft>
                <a:spcPct val="0"/>
              </a:spcAft>
            </a:pPr>
            <a:endParaRPr lang="en-US" altLang="ja-JP">
              <a:solidFill>
                <a:srgbClr val="000000"/>
              </a:solidFill>
            </a:endParaRPr>
          </a:p>
        </p:txBody>
      </p:sp>
      <p:sp>
        <p:nvSpPr>
          <p:cNvPr id="404485"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fontAlgn="base">
              <a:spcBef>
                <a:spcPct val="0"/>
              </a:spcBef>
              <a:spcAft>
                <a:spcPct val="0"/>
              </a:spcAft>
            </a:pPr>
            <a:endParaRPr lang="en-US" altLang="ja-JP">
              <a:solidFill>
                <a:srgbClr val="000000"/>
              </a:solidFill>
            </a:endParaRPr>
          </a:p>
        </p:txBody>
      </p:sp>
      <p:sp>
        <p:nvSpPr>
          <p:cNvPr id="404486" name="Rectangle 1030"/>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pPr>
            <a:fld id="{F5120D47-514B-43EA-B462-134E028C4A80}" type="slidenum">
              <a:rPr lang="en-US" altLang="ja-JP">
                <a:solidFill>
                  <a:srgbClr val="000000"/>
                </a:solidFill>
              </a:rPr>
              <a:pPr fontAlgn="base">
                <a:spcBef>
                  <a:spcPct val="0"/>
                </a:spcBef>
                <a:spcAft>
                  <a:spcPct val="0"/>
                </a:spcAft>
              </a:pPr>
              <a:t>‹#›</a:t>
            </a:fld>
            <a:endParaRPr lang="en-US" altLang="ja-JP">
              <a:solidFill>
                <a:srgbClr val="000000"/>
              </a:solidFill>
            </a:endParaRPr>
          </a:p>
        </p:txBody>
      </p:sp>
    </p:spTree>
  </p:cSld>
  <p:clrMap bg1="lt1" tx1="dk1" bg2="lt2" tx2="dk2" accent1="accent1" accent2="accent2" accent3="accent3" accent4="accent4" accent5="accent5" accent6="accent6" hlink="hlink" folHlink="folHlink"/>
  <p:sldLayoutIdLst>
    <p:sldLayoutId id="2147483755" r:id="rId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itchFamily="18" charset="0"/>
          <a:ea typeface="ＭＳ Ｐゴシック" pitchFamily="50" charset="-128"/>
        </a:defRPr>
      </a:lvl2pPr>
      <a:lvl3pPr algn="ctr" rtl="0" fontAlgn="base">
        <a:spcBef>
          <a:spcPct val="0"/>
        </a:spcBef>
        <a:spcAft>
          <a:spcPct val="0"/>
        </a:spcAft>
        <a:defRPr kumimoji="1" sz="4400">
          <a:solidFill>
            <a:schemeClr val="tx2"/>
          </a:solidFill>
          <a:latin typeface="Times New Roman" pitchFamily="18" charset="0"/>
          <a:ea typeface="ＭＳ Ｐゴシック" pitchFamily="50" charset="-128"/>
        </a:defRPr>
      </a:lvl3pPr>
      <a:lvl4pPr algn="ctr" rtl="0" fontAlgn="base">
        <a:spcBef>
          <a:spcPct val="0"/>
        </a:spcBef>
        <a:spcAft>
          <a:spcPct val="0"/>
        </a:spcAft>
        <a:defRPr kumimoji="1" sz="4400">
          <a:solidFill>
            <a:schemeClr val="tx2"/>
          </a:solidFill>
          <a:latin typeface="Times New Roman" pitchFamily="18" charset="0"/>
          <a:ea typeface="ＭＳ Ｐゴシック" pitchFamily="50" charset="-128"/>
        </a:defRPr>
      </a:lvl4pPr>
      <a:lvl5pPr algn="ctr" rtl="0" fontAlgn="base">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6413"/>
            <a:chOff x="0" y="0"/>
            <a:chExt cx="5760" cy="4319"/>
          </a:xfrm>
        </p:grpSpPr>
        <p:sp>
          <p:nvSpPr>
            <p:cNvPr id="413699"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0"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1"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2"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3"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4"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5"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6"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7"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8"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9"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0"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1"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2"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3"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4"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5"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6"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7"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8"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9"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0"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1"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2"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3"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4"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5"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6"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7"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8"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9"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0"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1"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2"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3"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4"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grpSp>
          <p:nvGrpSpPr>
            <p:cNvPr id="3" name="Group 39"/>
            <p:cNvGrpSpPr>
              <a:grpSpLocks/>
            </p:cNvGrpSpPr>
            <p:nvPr userDrawn="1"/>
          </p:nvGrpSpPr>
          <p:grpSpPr bwMode="auto">
            <a:xfrm>
              <a:off x="0" y="1632"/>
              <a:ext cx="5758" cy="1858"/>
              <a:chOff x="0" y="1632"/>
              <a:chExt cx="5758" cy="1858"/>
            </a:xfrm>
          </p:grpSpPr>
          <p:sp>
            <p:nvSpPr>
              <p:cNvPr id="413736"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7"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grpSp>
      </p:grpSp>
      <p:sp>
        <p:nvSpPr>
          <p:cNvPr id="413738"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41373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13740" name="Rectangle 4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200" b="0">
                <a:effectLst>
                  <a:outerShdw blurRad="38100" dist="38100" dir="2700000" algn="tl">
                    <a:srgbClr val="000000"/>
                  </a:outerShdw>
                </a:effectLst>
                <a:latin typeface="+mn-lt"/>
              </a:defRPr>
            </a:lvl1pPr>
          </a:lstStyle>
          <a:p>
            <a:pPr fontAlgn="base">
              <a:spcBef>
                <a:spcPct val="0"/>
              </a:spcBef>
              <a:spcAft>
                <a:spcPct val="0"/>
              </a:spcAft>
            </a:pPr>
            <a:endParaRPr lang="en-US" altLang="ja-JP">
              <a:solidFill>
                <a:srgbClr val="FFFFFF"/>
              </a:solidFill>
            </a:endParaRPr>
          </a:p>
        </p:txBody>
      </p:sp>
      <p:sp>
        <p:nvSpPr>
          <p:cNvPr id="413741"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kumimoji="0" sz="1200" b="0">
                <a:effectLst>
                  <a:outerShdw blurRad="38100" dist="38100" dir="2700000" algn="tl">
                    <a:srgbClr val="000000"/>
                  </a:outerShdw>
                </a:effectLst>
                <a:latin typeface="+mn-lt"/>
              </a:defRPr>
            </a:lvl1pPr>
          </a:lstStyle>
          <a:p>
            <a:pPr fontAlgn="base">
              <a:spcBef>
                <a:spcPct val="0"/>
              </a:spcBef>
              <a:spcAft>
                <a:spcPct val="0"/>
              </a:spcAft>
            </a:pPr>
            <a:endParaRPr lang="en-US" altLang="ja-JP">
              <a:solidFill>
                <a:srgbClr val="FFFFFF"/>
              </a:solidFill>
            </a:endParaRPr>
          </a:p>
        </p:txBody>
      </p:sp>
      <p:sp>
        <p:nvSpPr>
          <p:cNvPr id="413742"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b="0">
                <a:effectLst>
                  <a:outerShdw blurRad="38100" dist="38100" dir="2700000" algn="tl">
                    <a:srgbClr val="000000"/>
                  </a:outerShdw>
                </a:effectLst>
                <a:latin typeface="+mn-lt"/>
              </a:defRPr>
            </a:lvl1pPr>
          </a:lstStyle>
          <a:p>
            <a:pPr fontAlgn="base">
              <a:spcBef>
                <a:spcPct val="0"/>
              </a:spcBef>
              <a:spcAft>
                <a:spcPct val="0"/>
              </a:spcAft>
            </a:pPr>
            <a:fld id="{6BB63CB8-4302-4E9F-965A-D73920B45E40}" type="slidenum">
              <a:rPr lang="en-US" altLang="ja-JP">
                <a:solidFill>
                  <a:srgbClr val="FFFFFF"/>
                </a:solidFill>
              </a:rPr>
              <a:pPr fontAlgn="base">
                <a:spcBef>
                  <a:spcPct val="0"/>
                </a:spcBef>
                <a:spcAft>
                  <a:spcPct val="0"/>
                </a:spcAft>
              </a:pPr>
              <a:t>‹#›</a:t>
            </a:fld>
            <a:endParaRPr lang="en-US" altLang="ja-JP">
              <a:solidFill>
                <a:srgbClr val="FFFFFF"/>
              </a:solidFill>
            </a:endParaRPr>
          </a:p>
        </p:txBody>
      </p:sp>
    </p:spTree>
  </p:cSld>
  <p:clrMap bg1="dk2" tx1="lt1" bg2="dk1" tx2="lt2" accent1="accent1" accent2="accent2" accent3="accent3" accent4="accent4" accent5="accent5" accent6="accent6" hlink="hlink" folHlink="folHlink"/>
  <p:sldLayoutIdLst>
    <p:sldLayoutId id="2147483761" r:id="rId1"/>
  </p:sldLayoutIdLst>
  <p:txStyles>
    <p:titleStyle>
      <a:lvl1pPr algn="ctr" rtl="0" fontAlgn="base">
        <a:spcBef>
          <a:spcPct val="0"/>
        </a:spcBef>
        <a:spcAft>
          <a:spcPct val="0"/>
        </a:spcAft>
        <a:defRPr kumimoji="1"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2pPr>
      <a:lvl3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3pPr>
      <a:lvl4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4pPr>
      <a:lvl5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5pPr>
      <a:lvl6pPr marL="4572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6pPr>
      <a:lvl7pPr marL="9144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7pPr>
      <a:lvl8pPr marL="13716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8pPr>
      <a:lvl9pPr marL="18288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9pPr>
    </p:titleStyle>
    <p:bodyStyle>
      <a:lvl1pPr marL="342900" indent="-342900" algn="l" rtl="0" fontAlgn="base">
        <a:spcBef>
          <a:spcPct val="20000"/>
        </a:spcBef>
        <a:spcAft>
          <a:spcPct val="0"/>
        </a:spcAft>
        <a:buClr>
          <a:schemeClr val="hlink"/>
        </a:buClr>
        <a:buSzPct val="90000"/>
        <a:buFont typeface="Wingdings" pitchFamily="2" charset="2"/>
        <a:buBlip>
          <a:blip r:embed="rId3"/>
        </a:buBlip>
        <a:defRPr kumimoji="1"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kumimoji="1" sz="2800">
          <a:solidFill>
            <a:schemeClr val="tx1"/>
          </a:solidFill>
          <a:effectLst>
            <a:outerShdw blurRad="38100" dist="38100" dir="2700000" algn="tl">
              <a:srgbClr val="000000"/>
            </a:outerShdw>
          </a:effectLst>
          <a:latin typeface="+mn-lt"/>
          <a:ea typeface="+mn-ea"/>
        </a:defRPr>
      </a:lvl2pPr>
      <a:lvl3pPr marL="1143000" indent="-228600" algn="l" rtl="0" fontAlgn="base">
        <a:spcBef>
          <a:spcPct val="20000"/>
        </a:spcBef>
        <a:spcAft>
          <a:spcPct val="0"/>
        </a:spcAft>
        <a:buClr>
          <a:schemeClr val="accent2"/>
        </a:buClr>
        <a:buSzPct val="90000"/>
        <a:buFont typeface="Wingdings" pitchFamily="2" charset="2"/>
        <a:buBlip>
          <a:blip r:embed="rId4"/>
        </a:buBlip>
        <a:defRPr kumimoji="1" sz="2400">
          <a:solidFill>
            <a:schemeClr val="tx1"/>
          </a:solidFill>
          <a:effectLst>
            <a:outerShdw blurRad="38100" dist="38100" dir="2700000" algn="tl">
              <a:srgbClr val="000000"/>
            </a:outerShdw>
          </a:effectLst>
          <a:latin typeface="+mn-lt"/>
          <a:ea typeface="+mn-ea"/>
        </a:defRPr>
      </a:lvl3pPr>
      <a:lvl4pPr marL="1600200" indent="-228600" algn="l" rtl="0" fontAlgn="base">
        <a:spcBef>
          <a:spcPct val="20000"/>
        </a:spcBef>
        <a:spcAft>
          <a:spcPct val="0"/>
        </a:spcAft>
        <a:buChar char="–"/>
        <a:defRPr kumimoji="1" sz="2000">
          <a:solidFill>
            <a:schemeClr val="tx1"/>
          </a:solidFill>
          <a:effectLst>
            <a:outerShdw blurRad="38100" dist="38100" dir="2700000" algn="tl">
              <a:srgbClr val="000000"/>
            </a:outerShdw>
          </a:effectLst>
          <a:latin typeface="+mn-lt"/>
          <a:ea typeface="+mn-ea"/>
        </a:defRPr>
      </a:lvl4pPr>
      <a:lvl5pPr marL="20574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6413"/>
            <a:chOff x="0" y="0"/>
            <a:chExt cx="5760" cy="4319"/>
          </a:xfrm>
        </p:grpSpPr>
        <p:sp>
          <p:nvSpPr>
            <p:cNvPr id="413699"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0"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1"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2"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3"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4"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5"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6"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7"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8"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9"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0"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1"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2"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3"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4"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5"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6"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7"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8"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9"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0"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1"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2"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3"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4"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5"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6"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7"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8"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9"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0"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1"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2"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3"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4"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grpSp>
          <p:nvGrpSpPr>
            <p:cNvPr id="3" name="Group 39"/>
            <p:cNvGrpSpPr>
              <a:grpSpLocks/>
            </p:cNvGrpSpPr>
            <p:nvPr userDrawn="1"/>
          </p:nvGrpSpPr>
          <p:grpSpPr bwMode="auto">
            <a:xfrm>
              <a:off x="0" y="1632"/>
              <a:ext cx="5758" cy="1858"/>
              <a:chOff x="0" y="1632"/>
              <a:chExt cx="5758" cy="1858"/>
            </a:xfrm>
          </p:grpSpPr>
          <p:sp>
            <p:nvSpPr>
              <p:cNvPr id="413736"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7"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grpSp>
      </p:grpSp>
      <p:sp>
        <p:nvSpPr>
          <p:cNvPr id="413738"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41373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13740" name="Rectangle 4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200" b="0">
                <a:effectLst>
                  <a:outerShdw blurRad="38100" dist="38100" dir="2700000" algn="tl">
                    <a:srgbClr val="000000"/>
                  </a:outerShdw>
                </a:effectLst>
                <a:latin typeface="+mn-lt"/>
              </a:defRPr>
            </a:lvl1pPr>
          </a:lstStyle>
          <a:p>
            <a:pPr fontAlgn="base">
              <a:spcBef>
                <a:spcPct val="0"/>
              </a:spcBef>
              <a:spcAft>
                <a:spcPct val="0"/>
              </a:spcAft>
            </a:pPr>
            <a:endParaRPr lang="en-US" altLang="ja-JP">
              <a:solidFill>
                <a:srgbClr val="FFFFFF"/>
              </a:solidFill>
            </a:endParaRPr>
          </a:p>
        </p:txBody>
      </p:sp>
      <p:sp>
        <p:nvSpPr>
          <p:cNvPr id="413741"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kumimoji="0" sz="1200" b="0">
                <a:effectLst>
                  <a:outerShdw blurRad="38100" dist="38100" dir="2700000" algn="tl">
                    <a:srgbClr val="000000"/>
                  </a:outerShdw>
                </a:effectLst>
                <a:latin typeface="+mn-lt"/>
              </a:defRPr>
            </a:lvl1pPr>
          </a:lstStyle>
          <a:p>
            <a:pPr fontAlgn="base">
              <a:spcBef>
                <a:spcPct val="0"/>
              </a:spcBef>
              <a:spcAft>
                <a:spcPct val="0"/>
              </a:spcAft>
            </a:pPr>
            <a:endParaRPr lang="en-US" altLang="ja-JP">
              <a:solidFill>
                <a:srgbClr val="FFFFFF"/>
              </a:solidFill>
            </a:endParaRPr>
          </a:p>
        </p:txBody>
      </p:sp>
      <p:sp>
        <p:nvSpPr>
          <p:cNvPr id="413742"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b="0">
                <a:effectLst>
                  <a:outerShdw blurRad="38100" dist="38100" dir="2700000" algn="tl">
                    <a:srgbClr val="000000"/>
                  </a:outerShdw>
                </a:effectLst>
                <a:latin typeface="+mn-lt"/>
              </a:defRPr>
            </a:lvl1pPr>
          </a:lstStyle>
          <a:p>
            <a:pPr fontAlgn="base">
              <a:spcBef>
                <a:spcPct val="0"/>
              </a:spcBef>
              <a:spcAft>
                <a:spcPct val="0"/>
              </a:spcAft>
            </a:pPr>
            <a:fld id="{6BB63CB8-4302-4E9F-965A-D73920B45E40}" type="slidenum">
              <a:rPr lang="en-US" altLang="ja-JP">
                <a:solidFill>
                  <a:srgbClr val="FFFFFF"/>
                </a:solidFill>
              </a:rPr>
              <a:pPr fontAlgn="base">
                <a:spcBef>
                  <a:spcPct val="0"/>
                </a:spcBef>
                <a:spcAft>
                  <a:spcPct val="0"/>
                </a:spcAft>
              </a:pPr>
              <a:t>‹#›</a:t>
            </a:fld>
            <a:endParaRPr lang="en-US" altLang="ja-JP">
              <a:solidFill>
                <a:srgbClr val="FFFFFF"/>
              </a:solidFill>
            </a:endParaRPr>
          </a:p>
        </p:txBody>
      </p:sp>
    </p:spTree>
  </p:cSld>
  <p:clrMap bg1="dk2" tx1="lt1" bg2="dk1" tx2="lt2" accent1="accent1" accent2="accent2" accent3="accent3" accent4="accent4" accent5="accent5" accent6="accent6" hlink="hlink" folHlink="folHlink"/>
  <p:sldLayoutIdLst>
    <p:sldLayoutId id="2147483763" r:id="rId1"/>
  </p:sldLayoutIdLst>
  <p:txStyles>
    <p:titleStyle>
      <a:lvl1pPr algn="ctr" rtl="0" fontAlgn="base">
        <a:spcBef>
          <a:spcPct val="0"/>
        </a:spcBef>
        <a:spcAft>
          <a:spcPct val="0"/>
        </a:spcAft>
        <a:defRPr kumimoji="1"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2pPr>
      <a:lvl3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3pPr>
      <a:lvl4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4pPr>
      <a:lvl5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5pPr>
      <a:lvl6pPr marL="4572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6pPr>
      <a:lvl7pPr marL="9144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7pPr>
      <a:lvl8pPr marL="13716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8pPr>
      <a:lvl9pPr marL="18288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9pPr>
    </p:titleStyle>
    <p:bodyStyle>
      <a:lvl1pPr marL="342900" indent="-342900" algn="l" rtl="0" fontAlgn="base">
        <a:spcBef>
          <a:spcPct val="20000"/>
        </a:spcBef>
        <a:spcAft>
          <a:spcPct val="0"/>
        </a:spcAft>
        <a:buClr>
          <a:schemeClr val="hlink"/>
        </a:buClr>
        <a:buSzPct val="90000"/>
        <a:buFont typeface="Wingdings" pitchFamily="2" charset="2"/>
        <a:buBlip>
          <a:blip r:embed="rId3"/>
        </a:buBlip>
        <a:defRPr kumimoji="1"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kumimoji="1" sz="2800">
          <a:solidFill>
            <a:schemeClr val="tx1"/>
          </a:solidFill>
          <a:effectLst>
            <a:outerShdw blurRad="38100" dist="38100" dir="2700000" algn="tl">
              <a:srgbClr val="000000"/>
            </a:outerShdw>
          </a:effectLst>
          <a:latin typeface="+mn-lt"/>
          <a:ea typeface="+mn-ea"/>
        </a:defRPr>
      </a:lvl2pPr>
      <a:lvl3pPr marL="1143000" indent="-228600" algn="l" rtl="0" fontAlgn="base">
        <a:spcBef>
          <a:spcPct val="20000"/>
        </a:spcBef>
        <a:spcAft>
          <a:spcPct val="0"/>
        </a:spcAft>
        <a:buClr>
          <a:schemeClr val="accent2"/>
        </a:buClr>
        <a:buSzPct val="90000"/>
        <a:buFont typeface="Wingdings" pitchFamily="2" charset="2"/>
        <a:buBlip>
          <a:blip r:embed="rId4"/>
        </a:buBlip>
        <a:defRPr kumimoji="1" sz="2400">
          <a:solidFill>
            <a:schemeClr val="tx1"/>
          </a:solidFill>
          <a:effectLst>
            <a:outerShdw blurRad="38100" dist="38100" dir="2700000" algn="tl">
              <a:srgbClr val="000000"/>
            </a:outerShdw>
          </a:effectLst>
          <a:latin typeface="+mn-lt"/>
          <a:ea typeface="+mn-ea"/>
        </a:defRPr>
      </a:lvl3pPr>
      <a:lvl4pPr marL="1600200" indent="-228600" algn="l" rtl="0" fontAlgn="base">
        <a:spcBef>
          <a:spcPct val="20000"/>
        </a:spcBef>
        <a:spcAft>
          <a:spcPct val="0"/>
        </a:spcAft>
        <a:buChar char="–"/>
        <a:defRPr kumimoji="1" sz="2000">
          <a:solidFill>
            <a:schemeClr val="tx1"/>
          </a:solidFill>
          <a:effectLst>
            <a:outerShdw blurRad="38100" dist="38100" dir="2700000" algn="tl">
              <a:srgbClr val="000000"/>
            </a:outerShdw>
          </a:effectLst>
          <a:latin typeface="+mn-lt"/>
          <a:ea typeface="+mn-ea"/>
        </a:defRPr>
      </a:lvl4pPr>
      <a:lvl5pPr marL="20574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6413"/>
            <a:chOff x="0" y="0"/>
            <a:chExt cx="5760" cy="4319"/>
          </a:xfrm>
        </p:grpSpPr>
        <p:sp>
          <p:nvSpPr>
            <p:cNvPr id="413699"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0"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1"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2"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3"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4"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5"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6"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7"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8"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9"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0"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1"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2"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3"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4"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5"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6"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7"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8"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9"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0"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1"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2"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3"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4"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5"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6"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7"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8"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9"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0"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1"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2"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3"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4"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grpSp>
          <p:nvGrpSpPr>
            <p:cNvPr id="3" name="Group 39"/>
            <p:cNvGrpSpPr>
              <a:grpSpLocks/>
            </p:cNvGrpSpPr>
            <p:nvPr userDrawn="1"/>
          </p:nvGrpSpPr>
          <p:grpSpPr bwMode="auto">
            <a:xfrm>
              <a:off x="0" y="1632"/>
              <a:ext cx="5758" cy="1858"/>
              <a:chOff x="0" y="1632"/>
              <a:chExt cx="5758" cy="1858"/>
            </a:xfrm>
          </p:grpSpPr>
          <p:sp>
            <p:nvSpPr>
              <p:cNvPr id="413736"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7"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grpSp>
      </p:grpSp>
      <p:sp>
        <p:nvSpPr>
          <p:cNvPr id="413738"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41373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13740" name="Rectangle 4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200" b="0">
                <a:effectLst>
                  <a:outerShdw blurRad="38100" dist="38100" dir="2700000" algn="tl">
                    <a:srgbClr val="000000"/>
                  </a:outerShdw>
                </a:effectLst>
                <a:latin typeface="+mn-lt"/>
              </a:defRPr>
            </a:lvl1pPr>
          </a:lstStyle>
          <a:p>
            <a:pPr fontAlgn="base">
              <a:spcBef>
                <a:spcPct val="0"/>
              </a:spcBef>
              <a:spcAft>
                <a:spcPct val="0"/>
              </a:spcAft>
            </a:pPr>
            <a:endParaRPr lang="en-US" altLang="ja-JP">
              <a:solidFill>
                <a:srgbClr val="FFFFFF"/>
              </a:solidFill>
            </a:endParaRPr>
          </a:p>
        </p:txBody>
      </p:sp>
      <p:sp>
        <p:nvSpPr>
          <p:cNvPr id="413741"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kumimoji="0" sz="1200" b="0">
                <a:effectLst>
                  <a:outerShdw blurRad="38100" dist="38100" dir="2700000" algn="tl">
                    <a:srgbClr val="000000"/>
                  </a:outerShdw>
                </a:effectLst>
                <a:latin typeface="+mn-lt"/>
              </a:defRPr>
            </a:lvl1pPr>
          </a:lstStyle>
          <a:p>
            <a:pPr fontAlgn="base">
              <a:spcBef>
                <a:spcPct val="0"/>
              </a:spcBef>
              <a:spcAft>
                <a:spcPct val="0"/>
              </a:spcAft>
            </a:pPr>
            <a:endParaRPr lang="en-US" altLang="ja-JP">
              <a:solidFill>
                <a:srgbClr val="FFFFFF"/>
              </a:solidFill>
            </a:endParaRPr>
          </a:p>
        </p:txBody>
      </p:sp>
      <p:sp>
        <p:nvSpPr>
          <p:cNvPr id="413742"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b="0">
                <a:effectLst>
                  <a:outerShdw blurRad="38100" dist="38100" dir="2700000" algn="tl">
                    <a:srgbClr val="000000"/>
                  </a:outerShdw>
                </a:effectLst>
                <a:latin typeface="+mn-lt"/>
              </a:defRPr>
            </a:lvl1pPr>
          </a:lstStyle>
          <a:p>
            <a:pPr fontAlgn="base">
              <a:spcBef>
                <a:spcPct val="0"/>
              </a:spcBef>
              <a:spcAft>
                <a:spcPct val="0"/>
              </a:spcAft>
            </a:pPr>
            <a:fld id="{6BB63CB8-4302-4E9F-965A-D73920B45E40}" type="slidenum">
              <a:rPr lang="en-US" altLang="ja-JP">
                <a:solidFill>
                  <a:srgbClr val="FFFFFF"/>
                </a:solidFill>
              </a:rPr>
              <a:pPr fontAlgn="base">
                <a:spcBef>
                  <a:spcPct val="0"/>
                </a:spcBef>
                <a:spcAft>
                  <a:spcPct val="0"/>
                </a:spcAft>
              </a:pPr>
              <a:t>‹#›</a:t>
            </a:fld>
            <a:endParaRPr lang="en-US" altLang="ja-JP">
              <a:solidFill>
                <a:srgbClr val="FFFFFF"/>
              </a:solidFill>
            </a:endParaRPr>
          </a:p>
        </p:txBody>
      </p:sp>
    </p:spTree>
  </p:cSld>
  <p:clrMap bg1="dk2" tx1="lt1" bg2="dk1" tx2="lt2" accent1="accent1" accent2="accent2" accent3="accent3" accent4="accent4" accent5="accent5" accent6="accent6" hlink="hlink" folHlink="folHlink"/>
  <p:sldLayoutIdLst>
    <p:sldLayoutId id="2147483765" r:id="rId1"/>
  </p:sldLayoutIdLst>
  <p:txStyles>
    <p:titleStyle>
      <a:lvl1pPr algn="ctr" rtl="0" fontAlgn="base">
        <a:spcBef>
          <a:spcPct val="0"/>
        </a:spcBef>
        <a:spcAft>
          <a:spcPct val="0"/>
        </a:spcAft>
        <a:defRPr kumimoji="1"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2pPr>
      <a:lvl3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3pPr>
      <a:lvl4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4pPr>
      <a:lvl5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5pPr>
      <a:lvl6pPr marL="4572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6pPr>
      <a:lvl7pPr marL="9144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7pPr>
      <a:lvl8pPr marL="13716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8pPr>
      <a:lvl9pPr marL="18288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9pPr>
    </p:titleStyle>
    <p:bodyStyle>
      <a:lvl1pPr marL="342900" indent="-342900" algn="l" rtl="0" fontAlgn="base">
        <a:spcBef>
          <a:spcPct val="20000"/>
        </a:spcBef>
        <a:spcAft>
          <a:spcPct val="0"/>
        </a:spcAft>
        <a:buClr>
          <a:schemeClr val="hlink"/>
        </a:buClr>
        <a:buSzPct val="90000"/>
        <a:buFont typeface="Wingdings" pitchFamily="2" charset="2"/>
        <a:buBlip>
          <a:blip r:embed="rId3"/>
        </a:buBlip>
        <a:defRPr kumimoji="1"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kumimoji="1" sz="2800">
          <a:solidFill>
            <a:schemeClr val="tx1"/>
          </a:solidFill>
          <a:effectLst>
            <a:outerShdw blurRad="38100" dist="38100" dir="2700000" algn="tl">
              <a:srgbClr val="000000"/>
            </a:outerShdw>
          </a:effectLst>
          <a:latin typeface="+mn-lt"/>
          <a:ea typeface="+mn-ea"/>
        </a:defRPr>
      </a:lvl2pPr>
      <a:lvl3pPr marL="1143000" indent="-228600" algn="l" rtl="0" fontAlgn="base">
        <a:spcBef>
          <a:spcPct val="20000"/>
        </a:spcBef>
        <a:spcAft>
          <a:spcPct val="0"/>
        </a:spcAft>
        <a:buClr>
          <a:schemeClr val="accent2"/>
        </a:buClr>
        <a:buSzPct val="90000"/>
        <a:buFont typeface="Wingdings" pitchFamily="2" charset="2"/>
        <a:buBlip>
          <a:blip r:embed="rId4"/>
        </a:buBlip>
        <a:defRPr kumimoji="1" sz="2400">
          <a:solidFill>
            <a:schemeClr val="tx1"/>
          </a:solidFill>
          <a:effectLst>
            <a:outerShdw blurRad="38100" dist="38100" dir="2700000" algn="tl">
              <a:srgbClr val="000000"/>
            </a:outerShdw>
          </a:effectLst>
          <a:latin typeface="+mn-lt"/>
          <a:ea typeface="+mn-ea"/>
        </a:defRPr>
      </a:lvl3pPr>
      <a:lvl4pPr marL="1600200" indent="-228600" algn="l" rtl="0" fontAlgn="base">
        <a:spcBef>
          <a:spcPct val="20000"/>
        </a:spcBef>
        <a:spcAft>
          <a:spcPct val="0"/>
        </a:spcAft>
        <a:buChar char="–"/>
        <a:defRPr kumimoji="1" sz="2000">
          <a:solidFill>
            <a:schemeClr val="tx1"/>
          </a:solidFill>
          <a:effectLst>
            <a:outerShdw blurRad="38100" dist="38100" dir="2700000" algn="tl">
              <a:srgbClr val="000000"/>
            </a:outerShdw>
          </a:effectLst>
          <a:latin typeface="+mn-lt"/>
          <a:ea typeface="+mn-ea"/>
        </a:defRPr>
      </a:lvl4pPr>
      <a:lvl5pPr marL="20574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6413"/>
            <a:chOff x="0" y="0"/>
            <a:chExt cx="5760" cy="4319"/>
          </a:xfrm>
        </p:grpSpPr>
        <p:sp>
          <p:nvSpPr>
            <p:cNvPr id="413699"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0"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1"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2"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3"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4"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5"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6"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7"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8"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9"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0"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1"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2"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3"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4"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5"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6"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7"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8"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9"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0"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1"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2"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3"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4"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5"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6"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7"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8"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9"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0"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1"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2"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3"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4"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grpSp>
          <p:nvGrpSpPr>
            <p:cNvPr id="3" name="Group 39"/>
            <p:cNvGrpSpPr>
              <a:grpSpLocks/>
            </p:cNvGrpSpPr>
            <p:nvPr userDrawn="1"/>
          </p:nvGrpSpPr>
          <p:grpSpPr bwMode="auto">
            <a:xfrm>
              <a:off x="0" y="1632"/>
              <a:ext cx="5758" cy="1858"/>
              <a:chOff x="0" y="1632"/>
              <a:chExt cx="5758" cy="1858"/>
            </a:xfrm>
          </p:grpSpPr>
          <p:sp>
            <p:nvSpPr>
              <p:cNvPr id="413736"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7"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grpSp>
      </p:grpSp>
      <p:sp>
        <p:nvSpPr>
          <p:cNvPr id="413738"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41373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13740" name="Rectangle 4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200" b="0">
                <a:effectLst>
                  <a:outerShdw blurRad="38100" dist="38100" dir="2700000" algn="tl">
                    <a:srgbClr val="000000"/>
                  </a:outerShdw>
                </a:effectLst>
                <a:latin typeface="+mn-lt"/>
              </a:defRPr>
            </a:lvl1pPr>
          </a:lstStyle>
          <a:p>
            <a:pPr fontAlgn="base">
              <a:spcBef>
                <a:spcPct val="0"/>
              </a:spcBef>
              <a:spcAft>
                <a:spcPct val="0"/>
              </a:spcAft>
            </a:pPr>
            <a:endParaRPr lang="en-US" altLang="ja-JP">
              <a:solidFill>
                <a:srgbClr val="FFFFFF"/>
              </a:solidFill>
            </a:endParaRPr>
          </a:p>
        </p:txBody>
      </p:sp>
      <p:sp>
        <p:nvSpPr>
          <p:cNvPr id="413741"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kumimoji="0" sz="1200" b="0">
                <a:effectLst>
                  <a:outerShdw blurRad="38100" dist="38100" dir="2700000" algn="tl">
                    <a:srgbClr val="000000"/>
                  </a:outerShdw>
                </a:effectLst>
                <a:latin typeface="+mn-lt"/>
              </a:defRPr>
            </a:lvl1pPr>
          </a:lstStyle>
          <a:p>
            <a:pPr fontAlgn="base">
              <a:spcBef>
                <a:spcPct val="0"/>
              </a:spcBef>
              <a:spcAft>
                <a:spcPct val="0"/>
              </a:spcAft>
            </a:pPr>
            <a:endParaRPr lang="en-US" altLang="ja-JP">
              <a:solidFill>
                <a:srgbClr val="FFFFFF"/>
              </a:solidFill>
            </a:endParaRPr>
          </a:p>
        </p:txBody>
      </p:sp>
      <p:sp>
        <p:nvSpPr>
          <p:cNvPr id="413742"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b="0">
                <a:effectLst>
                  <a:outerShdw blurRad="38100" dist="38100" dir="2700000" algn="tl">
                    <a:srgbClr val="000000"/>
                  </a:outerShdw>
                </a:effectLst>
                <a:latin typeface="+mn-lt"/>
              </a:defRPr>
            </a:lvl1pPr>
          </a:lstStyle>
          <a:p>
            <a:pPr fontAlgn="base">
              <a:spcBef>
                <a:spcPct val="0"/>
              </a:spcBef>
              <a:spcAft>
                <a:spcPct val="0"/>
              </a:spcAft>
            </a:pPr>
            <a:fld id="{6BB63CB8-4302-4E9F-965A-D73920B45E40}" type="slidenum">
              <a:rPr lang="en-US" altLang="ja-JP">
                <a:solidFill>
                  <a:srgbClr val="FFFFFF"/>
                </a:solidFill>
              </a:rPr>
              <a:pPr fontAlgn="base">
                <a:spcBef>
                  <a:spcPct val="0"/>
                </a:spcBef>
                <a:spcAft>
                  <a:spcPct val="0"/>
                </a:spcAft>
              </a:pPr>
              <a:t>‹#›</a:t>
            </a:fld>
            <a:endParaRPr lang="en-US" altLang="ja-JP">
              <a:solidFill>
                <a:srgbClr val="FFFFFF"/>
              </a:solidFill>
            </a:endParaRPr>
          </a:p>
        </p:txBody>
      </p:sp>
    </p:spTree>
  </p:cSld>
  <p:clrMap bg1="dk2" tx1="lt1" bg2="dk1" tx2="lt2" accent1="accent1" accent2="accent2" accent3="accent3" accent4="accent4" accent5="accent5" accent6="accent6" hlink="hlink" folHlink="folHlink"/>
  <p:sldLayoutIdLst>
    <p:sldLayoutId id="2147483767" r:id="rId1"/>
  </p:sldLayoutIdLst>
  <p:txStyles>
    <p:titleStyle>
      <a:lvl1pPr algn="ctr" rtl="0" fontAlgn="base">
        <a:spcBef>
          <a:spcPct val="0"/>
        </a:spcBef>
        <a:spcAft>
          <a:spcPct val="0"/>
        </a:spcAft>
        <a:defRPr kumimoji="1"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2pPr>
      <a:lvl3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3pPr>
      <a:lvl4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4pPr>
      <a:lvl5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5pPr>
      <a:lvl6pPr marL="4572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6pPr>
      <a:lvl7pPr marL="9144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7pPr>
      <a:lvl8pPr marL="13716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8pPr>
      <a:lvl9pPr marL="18288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9pPr>
    </p:titleStyle>
    <p:bodyStyle>
      <a:lvl1pPr marL="342900" indent="-342900" algn="l" rtl="0" fontAlgn="base">
        <a:spcBef>
          <a:spcPct val="20000"/>
        </a:spcBef>
        <a:spcAft>
          <a:spcPct val="0"/>
        </a:spcAft>
        <a:buClr>
          <a:schemeClr val="hlink"/>
        </a:buClr>
        <a:buSzPct val="90000"/>
        <a:buFont typeface="Wingdings" pitchFamily="2" charset="2"/>
        <a:buBlip>
          <a:blip r:embed="rId3"/>
        </a:buBlip>
        <a:defRPr kumimoji="1"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kumimoji="1" sz="2800">
          <a:solidFill>
            <a:schemeClr val="tx1"/>
          </a:solidFill>
          <a:effectLst>
            <a:outerShdw blurRad="38100" dist="38100" dir="2700000" algn="tl">
              <a:srgbClr val="000000"/>
            </a:outerShdw>
          </a:effectLst>
          <a:latin typeface="+mn-lt"/>
          <a:ea typeface="+mn-ea"/>
        </a:defRPr>
      </a:lvl2pPr>
      <a:lvl3pPr marL="1143000" indent="-228600" algn="l" rtl="0" fontAlgn="base">
        <a:spcBef>
          <a:spcPct val="20000"/>
        </a:spcBef>
        <a:spcAft>
          <a:spcPct val="0"/>
        </a:spcAft>
        <a:buClr>
          <a:schemeClr val="accent2"/>
        </a:buClr>
        <a:buSzPct val="90000"/>
        <a:buFont typeface="Wingdings" pitchFamily="2" charset="2"/>
        <a:buBlip>
          <a:blip r:embed="rId4"/>
        </a:buBlip>
        <a:defRPr kumimoji="1" sz="2400">
          <a:solidFill>
            <a:schemeClr val="tx1"/>
          </a:solidFill>
          <a:effectLst>
            <a:outerShdw blurRad="38100" dist="38100" dir="2700000" algn="tl">
              <a:srgbClr val="000000"/>
            </a:outerShdw>
          </a:effectLst>
          <a:latin typeface="+mn-lt"/>
          <a:ea typeface="+mn-ea"/>
        </a:defRPr>
      </a:lvl3pPr>
      <a:lvl4pPr marL="1600200" indent="-228600" algn="l" rtl="0" fontAlgn="base">
        <a:spcBef>
          <a:spcPct val="20000"/>
        </a:spcBef>
        <a:spcAft>
          <a:spcPct val="0"/>
        </a:spcAft>
        <a:buChar char="–"/>
        <a:defRPr kumimoji="1" sz="2000">
          <a:solidFill>
            <a:schemeClr val="tx1"/>
          </a:solidFill>
          <a:effectLst>
            <a:outerShdw blurRad="38100" dist="38100" dir="2700000" algn="tl">
              <a:srgbClr val="000000"/>
            </a:outerShdw>
          </a:effectLst>
          <a:latin typeface="+mn-lt"/>
          <a:ea typeface="+mn-ea"/>
        </a:defRPr>
      </a:lvl4pPr>
      <a:lvl5pPr marL="20574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6413"/>
            <a:chOff x="0" y="0"/>
            <a:chExt cx="5760" cy="4319"/>
          </a:xfrm>
        </p:grpSpPr>
        <p:sp>
          <p:nvSpPr>
            <p:cNvPr id="413699"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0"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1"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2"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3"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4"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5"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6"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7"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8"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09"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0"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1"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2"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3"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4"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5"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6"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7"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8"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19"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0"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1"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2"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3"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4"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5"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6"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7"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8"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29"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0"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1"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2"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3"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4"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grpSp>
          <p:nvGrpSpPr>
            <p:cNvPr id="3" name="Group 39"/>
            <p:cNvGrpSpPr>
              <a:grpSpLocks/>
            </p:cNvGrpSpPr>
            <p:nvPr userDrawn="1"/>
          </p:nvGrpSpPr>
          <p:grpSpPr bwMode="auto">
            <a:xfrm>
              <a:off x="0" y="1632"/>
              <a:ext cx="5758" cy="1858"/>
              <a:chOff x="0" y="1632"/>
              <a:chExt cx="5758" cy="1858"/>
            </a:xfrm>
          </p:grpSpPr>
          <p:sp>
            <p:nvSpPr>
              <p:cNvPr id="413736"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sp>
            <p:nvSpPr>
              <p:cNvPr id="413737"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fontAlgn="base">
                  <a:spcBef>
                    <a:spcPct val="0"/>
                  </a:spcBef>
                  <a:spcAft>
                    <a:spcPct val="0"/>
                  </a:spcAft>
                </a:pPr>
                <a:endParaRPr lang="ja-JP" altLang="en-US" b="1">
                  <a:solidFill>
                    <a:srgbClr val="FFFFFF"/>
                  </a:solidFill>
                  <a:latin typeface="Times New Roman" pitchFamily="18" charset="0"/>
                </a:endParaRPr>
              </a:p>
            </p:txBody>
          </p:sp>
        </p:grpSp>
      </p:grpSp>
      <p:sp>
        <p:nvSpPr>
          <p:cNvPr id="413738"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413739"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13740" name="Rectangle 4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200" b="0">
                <a:effectLst>
                  <a:outerShdw blurRad="38100" dist="38100" dir="2700000" algn="tl">
                    <a:srgbClr val="000000"/>
                  </a:outerShdw>
                </a:effectLst>
                <a:latin typeface="+mn-lt"/>
              </a:defRPr>
            </a:lvl1pPr>
          </a:lstStyle>
          <a:p>
            <a:pPr fontAlgn="base">
              <a:spcBef>
                <a:spcPct val="0"/>
              </a:spcBef>
              <a:spcAft>
                <a:spcPct val="0"/>
              </a:spcAft>
            </a:pPr>
            <a:endParaRPr lang="en-US" altLang="ja-JP">
              <a:solidFill>
                <a:srgbClr val="FFFFFF"/>
              </a:solidFill>
            </a:endParaRPr>
          </a:p>
        </p:txBody>
      </p:sp>
      <p:sp>
        <p:nvSpPr>
          <p:cNvPr id="413741"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kumimoji="0" sz="1200" b="0">
                <a:effectLst>
                  <a:outerShdw blurRad="38100" dist="38100" dir="2700000" algn="tl">
                    <a:srgbClr val="000000"/>
                  </a:outerShdw>
                </a:effectLst>
                <a:latin typeface="+mn-lt"/>
              </a:defRPr>
            </a:lvl1pPr>
          </a:lstStyle>
          <a:p>
            <a:pPr fontAlgn="base">
              <a:spcBef>
                <a:spcPct val="0"/>
              </a:spcBef>
              <a:spcAft>
                <a:spcPct val="0"/>
              </a:spcAft>
            </a:pPr>
            <a:endParaRPr lang="en-US" altLang="ja-JP">
              <a:solidFill>
                <a:srgbClr val="FFFFFF"/>
              </a:solidFill>
            </a:endParaRPr>
          </a:p>
        </p:txBody>
      </p:sp>
      <p:sp>
        <p:nvSpPr>
          <p:cNvPr id="413742"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b="0">
                <a:effectLst>
                  <a:outerShdw blurRad="38100" dist="38100" dir="2700000" algn="tl">
                    <a:srgbClr val="000000"/>
                  </a:outerShdw>
                </a:effectLst>
                <a:latin typeface="+mn-lt"/>
              </a:defRPr>
            </a:lvl1pPr>
          </a:lstStyle>
          <a:p>
            <a:pPr fontAlgn="base">
              <a:spcBef>
                <a:spcPct val="0"/>
              </a:spcBef>
              <a:spcAft>
                <a:spcPct val="0"/>
              </a:spcAft>
            </a:pPr>
            <a:fld id="{6BB63CB8-4302-4E9F-965A-D73920B45E40}" type="slidenum">
              <a:rPr lang="en-US" altLang="ja-JP">
                <a:solidFill>
                  <a:srgbClr val="FFFFFF"/>
                </a:solidFill>
              </a:rPr>
              <a:pPr fontAlgn="base">
                <a:spcBef>
                  <a:spcPct val="0"/>
                </a:spcBef>
                <a:spcAft>
                  <a:spcPct val="0"/>
                </a:spcAft>
              </a:pPr>
              <a:t>‹#›</a:t>
            </a:fld>
            <a:endParaRPr lang="en-US" altLang="ja-JP">
              <a:solidFill>
                <a:srgbClr val="FFFFFF"/>
              </a:solidFill>
            </a:endParaRPr>
          </a:p>
        </p:txBody>
      </p:sp>
    </p:spTree>
  </p:cSld>
  <p:clrMap bg1="dk2" tx1="lt1" bg2="dk1" tx2="lt2" accent1="accent1" accent2="accent2" accent3="accent3" accent4="accent4" accent5="accent5" accent6="accent6" hlink="hlink" folHlink="folHlink"/>
  <p:sldLayoutIdLst>
    <p:sldLayoutId id="2147483769" r:id="rId1"/>
  </p:sldLayoutIdLst>
  <p:txStyles>
    <p:titleStyle>
      <a:lvl1pPr algn="ctr" rtl="0" fontAlgn="base">
        <a:spcBef>
          <a:spcPct val="0"/>
        </a:spcBef>
        <a:spcAft>
          <a:spcPct val="0"/>
        </a:spcAft>
        <a:defRPr kumimoji="1"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2pPr>
      <a:lvl3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3pPr>
      <a:lvl4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4pPr>
      <a:lvl5pPr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5pPr>
      <a:lvl6pPr marL="4572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6pPr>
      <a:lvl7pPr marL="9144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7pPr>
      <a:lvl8pPr marL="13716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8pPr>
      <a:lvl9pPr marL="18288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ＭＳ Ｐゴシック" pitchFamily="50" charset="-128"/>
        </a:defRPr>
      </a:lvl9pPr>
    </p:titleStyle>
    <p:bodyStyle>
      <a:lvl1pPr marL="342900" indent="-342900" algn="l" rtl="0" fontAlgn="base">
        <a:spcBef>
          <a:spcPct val="20000"/>
        </a:spcBef>
        <a:spcAft>
          <a:spcPct val="0"/>
        </a:spcAft>
        <a:buClr>
          <a:schemeClr val="hlink"/>
        </a:buClr>
        <a:buSzPct val="90000"/>
        <a:buFont typeface="Wingdings" pitchFamily="2" charset="2"/>
        <a:buBlip>
          <a:blip r:embed="rId3"/>
        </a:buBlip>
        <a:defRPr kumimoji="1"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kumimoji="1" sz="2800">
          <a:solidFill>
            <a:schemeClr val="tx1"/>
          </a:solidFill>
          <a:effectLst>
            <a:outerShdw blurRad="38100" dist="38100" dir="2700000" algn="tl">
              <a:srgbClr val="000000"/>
            </a:outerShdw>
          </a:effectLst>
          <a:latin typeface="+mn-lt"/>
          <a:ea typeface="+mn-ea"/>
        </a:defRPr>
      </a:lvl2pPr>
      <a:lvl3pPr marL="1143000" indent="-228600" algn="l" rtl="0" fontAlgn="base">
        <a:spcBef>
          <a:spcPct val="20000"/>
        </a:spcBef>
        <a:spcAft>
          <a:spcPct val="0"/>
        </a:spcAft>
        <a:buClr>
          <a:schemeClr val="accent2"/>
        </a:buClr>
        <a:buSzPct val="90000"/>
        <a:buFont typeface="Wingdings" pitchFamily="2" charset="2"/>
        <a:buBlip>
          <a:blip r:embed="rId4"/>
        </a:buBlip>
        <a:defRPr kumimoji="1" sz="2400">
          <a:solidFill>
            <a:schemeClr val="tx1"/>
          </a:solidFill>
          <a:effectLst>
            <a:outerShdw blurRad="38100" dist="38100" dir="2700000" algn="tl">
              <a:srgbClr val="000000"/>
            </a:outerShdw>
          </a:effectLst>
          <a:latin typeface="+mn-lt"/>
          <a:ea typeface="+mn-ea"/>
        </a:defRPr>
      </a:lvl3pPr>
      <a:lvl4pPr marL="1600200" indent="-228600" algn="l" rtl="0" fontAlgn="base">
        <a:spcBef>
          <a:spcPct val="20000"/>
        </a:spcBef>
        <a:spcAft>
          <a:spcPct val="0"/>
        </a:spcAft>
        <a:buChar char="–"/>
        <a:defRPr kumimoji="1" sz="2000">
          <a:solidFill>
            <a:schemeClr val="tx1"/>
          </a:solidFill>
          <a:effectLst>
            <a:outerShdw blurRad="38100" dist="38100" dir="2700000" algn="tl">
              <a:srgbClr val="000000"/>
            </a:outerShdw>
          </a:effectLst>
          <a:latin typeface="+mn-lt"/>
          <a:ea typeface="+mn-ea"/>
        </a:defRPr>
      </a:lvl4pPr>
      <a:lvl5pPr marL="20574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folHlink"/>
        </a:buClr>
        <a:buSzPct val="90000"/>
        <a:buFont typeface="Wingdings" pitchFamily="2" charset="2"/>
        <a:buBlip>
          <a:blip r:embed="rId5"/>
        </a:buBlip>
        <a:defRPr kumimoji="1" sz="2000">
          <a:solidFill>
            <a:schemeClr val="tx1"/>
          </a:solidFill>
          <a:effectLst>
            <a:outerShdw blurRad="38100" dist="38100" dir="2700000" algn="tl">
              <a:srgbClr val="000000"/>
            </a:outerShdw>
          </a:effectLst>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CCECFF"/>
            </a:gs>
          </a:gsLst>
          <a:lin ang="5400000" scaled="1"/>
        </a:gradFill>
        <a:effectLst/>
      </p:bgPr>
    </p:bg>
    <p:spTree>
      <p:nvGrpSpPr>
        <p:cNvPr id="1" name=""/>
        <p:cNvGrpSpPr/>
        <p:nvPr/>
      </p:nvGrpSpPr>
      <p:grpSpPr>
        <a:xfrm>
          <a:off x="0" y="0"/>
          <a:ext cx="0" cy="0"/>
          <a:chOff x="0" y="0"/>
          <a:chExt cx="0" cy="0"/>
        </a:xfrm>
      </p:grpSpPr>
      <p:sp>
        <p:nvSpPr>
          <p:cNvPr id="404482" name="Rectangle 1026"/>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404483" name="Rectangle 1027"/>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04484" name="Rectangle 1028"/>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fontAlgn="base">
              <a:spcBef>
                <a:spcPct val="0"/>
              </a:spcBef>
              <a:spcAft>
                <a:spcPct val="0"/>
              </a:spcAft>
            </a:pPr>
            <a:endParaRPr lang="en-US" altLang="ja-JP">
              <a:solidFill>
                <a:srgbClr val="000000"/>
              </a:solidFill>
            </a:endParaRPr>
          </a:p>
        </p:txBody>
      </p:sp>
      <p:sp>
        <p:nvSpPr>
          <p:cNvPr id="404485"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fontAlgn="base">
              <a:spcBef>
                <a:spcPct val="0"/>
              </a:spcBef>
              <a:spcAft>
                <a:spcPct val="0"/>
              </a:spcAft>
            </a:pPr>
            <a:endParaRPr lang="en-US" altLang="ja-JP">
              <a:solidFill>
                <a:srgbClr val="000000"/>
              </a:solidFill>
            </a:endParaRPr>
          </a:p>
        </p:txBody>
      </p:sp>
      <p:sp>
        <p:nvSpPr>
          <p:cNvPr id="404486" name="Rectangle 1030"/>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pPr>
            <a:fld id="{F5120D47-514B-43EA-B462-134E028C4A80}" type="slidenum">
              <a:rPr lang="en-US" altLang="ja-JP">
                <a:solidFill>
                  <a:srgbClr val="000000"/>
                </a:solidFill>
              </a:rPr>
              <a:pPr fontAlgn="base">
                <a:spcBef>
                  <a:spcPct val="0"/>
                </a:spcBef>
                <a:spcAft>
                  <a:spcPct val="0"/>
                </a:spcAft>
              </a:pPr>
              <a:t>‹#›</a:t>
            </a:fld>
            <a:endParaRPr lang="en-US" altLang="ja-JP">
              <a:solidFill>
                <a:srgbClr val="000000"/>
              </a:solidFill>
            </a:endParaRPr>
          </a:p>
        </p:txBody>
      </p:sp>
    </p:spTree>
  </p:cSld>
  <p:clrMap bg1="lt1" tx1="dk1" bg2="lt2" tx2="dk2" accent1="accent1" accent2="accent2" accent3="accent3" accent4="accent4" accent5="accent5" accent6="accent6" hlink="hlink" folHlink="folHlink"/>
  <p:sldLayoutIdLst>
    <p:sldLayoutId id="2147483771" r:id="rId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itchFamily="18" charset="0"/>
          <a:ea typeface="ＭＳ Ｐゴシック" pitchFamily="50" charset="-128"/>
        </a:defRPr>
      </a:lvl2pPr>
      <a:lvl3pPr algn="ctr" rtl="0" fontAlgn="base">
        <a:spcBef>
          <a:spcPct val="0"/>
        </a:spcBef>
        <a:spcAft>
          <a:spcPct val="0"/>
        </a:spcAft>
        <a:defRPr kumimoji="1" sz="4400">
          <a:solidFill>
            <a:schemeClr val="tx2"/>
          </a:solidFill>
          <a:latin typeface="Times New Roman" pitchFamily="18" charset="0"/>
          <a:ea typeface="ＭＳ Ｐゴシック" pitchFamily="50" charset="-128"/>
        </a:defRPr>
      </a:lvl3pPr>
      <a:lvl4pPr algn="ctr" rtl="0" fontAlgn="base">
        <a:spcBef>
          <a:spcPct val="0"/>
        </a:spcBef>
        <a:spcAft>
          <a:spcPct val="0"/>
        </a:spcAft>
        <a:defRPr kumimoji="1" sz="4400">
          <a:solidFill>
            <a:schemeClr val="tx2"/>
          </a:solidFill>
          <a:latin typeface="Times New Roman" pitchFamily="18" charset="0"/>
          <a:ea typeface="ＭＳ Ｐゴシック" pitchFamily="50" charset="-128"/>
        </a:defRPr>
      </a:lvl4pPr>
      <a:lvl5pPr algn="ctr" rtl="0" fontAlgn="base">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CCECFF"/>
            </a:gs>
          </a:gsLst>
          <a:lin ang="5400000" scaled="1"/>
        </a:gradFill>
        <a:effectLst/>
      </p:bgPr>
    </p:bg>
    <p:spTree>
      <p:nvGrpSpPr>
        <p:cNvPr id="1" name=""/>
        <p:cNvGrpSpPr/>
        <p:nvPr/>
      </p:nvGrpSpPr>
      <p:grpSpPr>
        <a:xfrm>
          <a:off x="0" y="0"/>
          <a:ext cx="0" cy="0"/>
          <a:chOff x="0" y="0"/>
          <a:chExt cx="0" cy="0"/>
        </a:xfrm>
      </p:grpSpPr>
      <p:sp>
        <p:nvSpPr>
          <p:cNvPr id="404482" name="Rectangle 1026"/>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404483" name="Rectangle 1027"/>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04484" name="Rectangle 1028"/>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fontAlgn="base">
              <a:spcBef>
                <a:spcPct val="0"/>
              </a:spcBef>
              <a:spcAft>
                <a:spcPct val="0"/>
              </a:spcAft>
            </a:pPr>
            <a:endParaRPr lang="en-US" altLang="ja-JP">
              <a:solidFill>
                <a:srgbClr val="000000"/>
              </a:solidFill>
            </a:endParaRPr>
          </a:p>
        </p:txBody>
      </p:sp>
      <p:sp>
        <p:nvSpPr>
          <p:cNvPr id="404485"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fontAlgn="base">
              <a:spcBef>
                <a:spcPct val="0"/>
              </a:spcBef>
              <a:spcAft>
                <a:spcPct val="0"/>
              </a:spcAft>
            </a:pPr>
            <a:endParaRPr lang="en-US" altLang="ja-JP">
              <a:solidFill>
                <a:srgbClr val="000000"/>
              </a:solidFill>
            </a:endParaRPr>
          </a:p>
        </p:txBody>
      </p:sp>
      <p:sp>
        <p:nvSpPr>
          <p:cNvPr id="404486" name="Rectangle 1030"/>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pPr>
            <a:fld id="{F5120D47-514B-43EA-B462-134E028C4A80}" type="slidenum">
              <a:rPr lang="en-US" altLang="ja-JP">
                <a:solidFill>
                  <a:srgbClr val="000000"/>
                </a:solidFill>
              </a:rPr>
              <a:pPr fontAlgn="base">
                <a:spcBef>
                  <a:spcPct val="0"/>
                </a:spcBef>
                <a:spcAft>
                  <a:spcPct val="0"/>
                </a:spcAft>
              </a:pPr>
              <a:t>‹#›</a:t>
            </a:fld>
            <a:endParaRPr lang="en-US" altLang="ja-JP">
              <a:solidFill>
                <a:srgbClr val="000000"/>
              </a:solidFill>
            </a:endParaRPr>
          </a:p>
        </p:txBody>
      </p:sp>
    </p:spTree>
  </p:cSld>
  <p:clrMap bg1="lt1" tx1="dk1" bg2="lt2" tx2="dk2" accent1="accent1" accent2="accent2" accent3="accent3" accent4="accent4" accent5="accent5" accent6="accent6" hlink="hlink" folHlink="folHlink"/>
  <p:sldLayoutIdLst>
    <p:sldLayoutId id="2147483773" r:id="rId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itchFamily="18" charset="0"/>
          <a:ea typeface="ＭＳ Ｐゴシック" pitchFamily="50" charset="-128"/>
        </a:defRPr>
      </a:lvl2pPr>
      <a:lvl3pPr algn="ctr" rtl="0" fontAlgn="base">
        <a:spcBef>
          <a:spcPct val="0"/>
        </a:spcBef>
        <a:spcAft>
          <a:spcPct val="0"/>
        </a:spcAft>
        <a:defRPr kumimoji="1" sz="4400">
          <a:solidFill>
            <a:schemeClr val="tx2"/>
          </a:solidFill>
          <a:latin typeface="Times New Roman" pitchFamily="18" charset="0"/>
          <a:ea typeface="ＭＳ Ｐゴシック" pitchFamily="50" charset="-128"/>
        </a:defRPr>
      </a:lvl3pPr>
      <a:lvl4pPr algn="ctr" rtl="0" fontAlgn="base">
        <a:spcBef>
          <a:spcPct val="0"/>
        </a:spcBef>
        <a:spcAft>
          <a:spcPct val="0"/>
        </a:spcAft>
        <a:defRPr kumimoji="1" sz="4400">
          <a:solidFill>
            <a:schemeClr val="tx2"/>
          </a:solidFill>
          <a:latin typeface="Times New Roman" pitchFamily="18" charset="0"/>
          <a:ea typeface="ＭＳ Ｐゴシック" pitchFamily="50" charset="-128"/>
        </a:defRPr>
      </a:lvl4pPr>
      <a:lvl5pPr algn="ctr" rtl="0" fontAlgn="base">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CCECFF"/>
            </a:gs>
          </a:gsLst>
          <a:lin ang="5400000" scaled="1"/>
        </a:gradFill>
        <a:effectLst/>
      </p:bgPr>
    </p:bg>
    <p:spTree>
      <p:nvGrpSpPr>
        <p:cNvPr id="1" name=""/>
        <p:cNvGrpSpPr/>
        <p:nvPr/>
      </p:nvGrpSpPr>
      <p:grpSpPr>
        <a:xfrm>
          <a:off x="0" y="0"/>
          <a:ext cx="0" cy="0"/>
          <a:chOff x="0" y="0"/>
          <a:chExt cx="0" cy="0"/>
        </a:xfrm>
      </p:grpSpPr>
      <p:sp>
        <p:nvSpPr>
          <p:cNvPr id="404482" name="Rectangle 1026"/>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404483" name="Rectangle 1027"/>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04484" name="Rectangle 1028"/>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fontAlgn="base">
              <a:spcBef>
                <a:spcPct val="0"/>
              </a:spcBef>
              <a:spcAft>
                <a:spcPct val="0"/>
              </a:spcAft>
            </a:pPr>
            <a:endParaRPr lang="en-US" altLang="ja-JP">
              <a:solidFill>
                <a:srgbClr val="000000"/>
              </a:solidFill>
            </a:endParaRPr>
          </a:p>
        </p:txBody>
      </p:sp>
      <p:sp>
        <p:nvSpPr>
          <p:cNvPr id="404485"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fontAlgn="base">
              <a:spcBef>
                <a:spcPct val="0"/>
              </a:spcBef>
              <a:spcAft>
                <a:spcPct val="0"/>
              </a:spcAft>
            </a:pPr>
            <a:endParaRPr lang="en-US" altLang="ja-JP">
              <a:solidFill>
                <a:srgbClr val="000000"/>
              </a:solidFill>
            </a:endParaRPr>
          </a:p>
        </p:txBody>
      </p:sp>
      <p:sp>
        <p:nvSpPr>
          <p:cNvPr id="404486" name="Rectangle 1030"/>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pPr>
            <a:fld id="{F5120D47-514B-43EA-B462-134E028C4A80}" type="slidenum">
              <a:rPr lang="en-US" altLang="ja-JP">
                <a:solidFill>
                  <a:srgbClr val="000000"/>
                </a:solidFill>
              </a:rPr>
              <a:pPr fontAlgn="base">
                <a:spcBef>
                  <a:spcPct val="0"/>
                </a:spcBef>
                <a:spcAft>
                  <a:spcPct val="0"/>
                </a:spcAft>
              </a:pPr>
              <a:t>‹#›</a:t>
            </a:fld>
            <a:endParaRPr lang="en-US" altLang="ja-JP">
              <a:solidFill>
                <a:srgbClr val="000000"/>
              </a:solidFill>
            </a:endParaRPr>
          </a:p>
        </p:txBody>
      </p:sp>
    </p:spTree>
  </p:cSld>
  <p:clrMap bg1="lt1" tx1="dk1" bg2="lt2" tx2="dk2" accent1="accent1" accent2="accent2" accent3="accent3" accent4="accent4" accent5="accent5" accent6="accent6" hlink="hlink" folHlink="folHlink"/>
  <p:sldLayoutIdLst>
    <p:sldLayoutId id="2147483775" r:id="rId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itchFamily="18" charset="0"/>
          <a:ea typeface="ＭＳ Ｐゴシック" pitchFamily="50" charset="-128"/>
        </a:defRPr>
      </a:lvl2pPr>
      <a:lvl3pPr algn="ctr" rtl="0" fontAlgn="base">
        <a:spcBef>
          <a:spcPct val="0"/>
        </a:spcBef>
        <a:spcAft>
          <a:spcPct val="0"/>
        </a:spcAft>
        <a:defRPr kumimoji="1" sz="4400">
          <a:solidFill>
            <a:schemeClr val="tx2"/>
          </a:solidFill>
          <a:latin typeface="Times New Roman" pitchFamily="18" charset="0"/>
          <a:ea typeface="ＭＳ Ｐゴシック" pitchFamily="50" charset="-128"/>
        </a:defRPr>
      </a:lvl3pPr>
      <a:lvl4pPr algn="ctr" rtl="0" fontAlgn="base">
        <a:spcBef>
          <a:spcPct val="0"/>
        </a:spcBef>
        <a:spcAft>
          <a:spcPct val="0"/>
        </a:spcAft>
        <a:defRPr kumimoji="1" sz="4400">
          <a:solidFill>
            <a:schemeClr val="tx2"/>
          </a:solidFill>
          <a:latin typeface="Times New Roman" pitchFamily="18" charset="0"/>
          <a:ea typeface="ＭＳ Ｐゴシック" pitchFamily="50" charset="-128"/>
        </a:defRPr>
      </a:lvl4pPr>
      <a:lvl5pPr algn="ctr" rtl="0" fontAlgn="base">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CCECFF"/>
            </a:gs>
          </a:gsLst>
          <a:lin ang="5400000" scaled="1"/>
        </a:gradFill>
        <a:effectLst/>
      </p:bgPr>
    </p:bg>
    <p:spTree>
      <p:nvGrpSpPr>
        <p:cNvPr id="1" name=""/>
        <p:cNvGrpSpPr/>
        <p:nvPr/>
      </p:nvGrpSpPr>
      <p:grpSpPr>
        <a:xfrm>
          <a:off x="0" y="0"/>
          <a:ext cx="0" cy="0"/>
          <a:chOff x="0" y="0"/>
          <a:chExt cx="0" cy="0"/>
        </a:xfrm>
      </p:grpSpPr>
      <p:sp>
        <p:nvSpPr>
          <p:cNvPr id="404482" name="Rectangle 1026"/>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404483" name="Rectangle 1027"/>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04484" name="Rectangle 1028"/>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fontAlgn="base">
              <a:spcBef>
                <a:spcPct val="0"/>
              </a:spcBef>
              <a:spcAft>
                <a:spcPct val="0"/>
              </a:spcAft>
            </a:pPr>
            <a:endParaRPr lang="en-US" altLang="ja-JP">
              <a:solidFill>
                <a:srgbClr val="000000"/>
              </a:solidFill>
            </a:endParaRPr>
          </a:p>
        </p:txBody>
      </p:sp>
      <p:sp>
        <p:nvSpPr>
          <p:cNvPr id="404485"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fontAlgn="base">
              <a:spcBef>
                <a:spcPct val="0"/>
              </a:spcBef>
              <a:spcAft>
                <a:spcPct val="0"/>
              </a:spcAft>
            </a:pPr>
            <a:endParaRPr lang="en-US" altLang="ja-JP">
              <a:solidFill>
                <a:srgbClr val="000000"/>
              </a:solidFill>
            </a:endParaRPr>
          </a:p>
        </p:txBody>
      </p:sp>
      <p:sp>
        <p:nvSpPr>
          <p:cNvPr id="404486" name="Rectangle 1030"/>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pPr>
            <a:fld id="{F5120D47-514B-43EA-B462-134E028C4A80}" type="slidenum">
              <a:rPr lang="en-US" altLang="ja-JP">
                <a:solidFill>
                  <a:srgbClr val="000000"/>
                </a:solidFill>
              </a:rPr>
              <a:pPr fontAlgn="base">
                <a:spcBef>
                  <a:spcPct val="0"/>
                </a:spcBef>
                <a:spcAft>
                  <a:spcPct val="0"/>
                </a:spcAft>
              </a:pPr>
              <a:t>‹#›</a:t>
            </a:fld>
            <a:endParaRPr lang="en-US" altLang="ja-JP">
              <a:solidFill>
                <a:srgbClr val="000000"/>
              </a:solidFill>
            </a:endParaRPr>
          </a:p>
        </p:txBody>
      </p:sp>
    </p:spTree>
  </p:cSld>
  <p:clrMap bg1="lt1" tx1="dk1" bg2="lt2" tx2="dk2" accent1="accent1" accent2="accent2" accent3="accent3" accent4="accent4" accent5="accent5" accent6="accent6" hlink="hlink" folHlink="folHlink"/>
  <p:sldLayoutIdLst>
    <p:sldLayoutId id="2147483777" r:id="rId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itchFamily="18" charset="0"/>
          <a:ea typeface="ＭＳ Ｐゴシック" pitchFamily="50" charset="-128"/>
        </a:defRPr>
      </a:lvl2pPr>
      <a:lvl3pPr algn="ctr" rtl="0" fontAlgn="base">
        <a:spcBef>
          <a:spcPct val="0"/>
        </a:spcBef>
        <a:spcAft>
          <a:spcPct val="0"/>
        </a:spcAft>
        <a:defRPr kumimoji="1" sz="4400">
          <a:solidFill>
            <a:schemeClr val="tx2"/>
          </a:solidFill>
          <a:latin typeface="Times New Roman" pitchFamily="18" charset="0"/>
          <a:ea typeface="ＭＳ Ｐゴシック" pitchFamily="50" charset="-128"/>
        </a:defRPr>
      </a:lvl3pPr>
      <a:lvl4pPr algn="ctr" rtl="0" fontAlgn="base">
        <a:spcBef>
          <a:spcPct val="0"/>
        </a:spcBef>
        <a:spcAft>
          <a:spcPct val="0"/>
        </a:spcAft>
        <a:defRPr kumimoji="1" sz="4400">
          <a:solidFill>
            <a:schemeClr val="tx2"/>
          </a:solidFill>
          <a:latin typeface="Times New Roman" pitchFamily="18" charset="0"/>
          <a:ea typeface="ＭＳ Ｐゴシック" pitchFamily="50" charset="-128"/>
        </a:defRPr>
      </a:lvl4pPr>
      <a:lvl5pPr algn="ctr" rtl="0" fontAlgn="base">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CCECFF"/>
            </a:gs>
          </a:gsLst>
          <a:lin ang="5400000" scaled="1"/>
        </a:gradFill>
        <a:effectLst/>
      </p:bgPr>
    </p:bg>
    <p:spTree>
      <p:nvGrpSpPr>
        <p:cNvPr id="1" name=""/>
        <p:cNvGrpSpPr/>
        <p:nvPr/>
      </p:nvGrpSpPr>
      <p:grpSpPr>
        <a:xfrm>
          <a:off x="0" y="0"/>
          <a:ext cx="0" cy="0"/>
          <a:chOff x="0" y="0"/>
          <a:chExt cx="0" cy="0"/>
        </a:xfrm>
      </p:grpSpPr>
      <p:sp>
        <p:nvSpPr>
          <p:cNvPr id="404482" name="Rectangle 1026"/>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404483" name="Rectangle 1027"/>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04484" name="Rectangle 1028"/>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fontAlgn="base">
              <a:spcBef>
                <a:spcPct val="0"/>
              </a:spcBef>
              <a:spcAft>
                <a:spcPct val="0"/>
              </a:spcAft>
            </a:pPr>
            <a:endParaRPr lang="en-US" altLang="ja-JP">
              <a:solidFill>
                <a:srgbClr val="000000"/>
              </a:solidFill>
            </a:endParaRPr>
          </a:p>
        </p:txBody>
      </p:sp>
      <p:sp>
        <p:nvSpPr>
          <p:cNvPr id="404485"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fontAlgn="base">
              <a:spcBef>
                <a:spcPct val="0"/>
              </a:spcBef>
              <a:spcAft>
                <a:spcPct val="0"/>
              </a:spcAft>
            </a:pPr>
            <a:endParaRPr lang="en-US" altLang="ja-JP">
              <a:solidFill>
                <a:srgbClr val="000000"/>
              </a:solidFill>
            </a:endParaRPr>
          </a:p>
        </p:txBody>
      </p:sp>
      <p:sp>
        <p:nvSpPr>
          <p:cNvPr id="404486" name="Rectangle 1030"/>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pPr>
            <a:fld id="{F5120D47-514B-43EA-B462-134E028C4A80}" type="slidenum">
              <a:rPr lang="en-US" altLang="ja-JP">
                <a:solidFill>
                  <a:srgbClr val="000000"/>
                </a:solidFill>
              </a:rPr>
              <a:pPr fontAlgn="base">
                <a:spcBef>
                  <a:spcPct val="0"/>
                </a:spcBef>
                <a:spcAft>
                  <a:spcPct val="0"/>
                </a:spcAft>
              </a:pPr>
              <a:t>‹#›</a:t>
            </a:fld>
            <a:endParaRPr lang="en-US" altLang="ja-JP">
              <a:solidFill>
                <a:srgbClr val="000000"/>
              </a:solidFill>
            </a:endParaRPr>
          </a:p>
        </p:txBody>
      </p:sp>
    </p:spTree>
  </p:cSld>
  <p:clrMap bg1="lt1" tx1="dk1" bg2="lt2" tx2="dk2" accent1="accent1" accent2="accent2" accent3="accent3" accent4="accent4" accent5="accent5" accent6="accent6" hlink="hlink" folHlink="folHlink"/>
  <p:sldLayoutIdLst>
    <p:sldLayoutId id="2147483779" r:id="rId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itchFamily="18" charset="0"/>
          <a:ea typeface="ＭＳ Ｐゴシック" pitchFamily="50" charset="-128"/>
        </a:defRPr>
      </a:lvl2pPr>
      <a:lvl3pPr algn="ctr" rtl="0" fontAlgn="base">
        <a:spcBef>
          <a:spcPct val="0"/>
        </a:spcBef>
        <a:spcAft>
          <a:spcPct val="0"/>
        </a:spcAft>
        <a:defRPr kumimoji="1" sz="4400">
          <a:solidFill>
            <a:schemeClr val="tx2"/>
          </a:solidFill>
          <a:latin typeface="Times New Roman" pitchFamily="18" charset="0"/>
          <a:ea typeface="ＭＳ Ｐゴシック" pitchFamily="50" charset="-128"/>
        </a:defRPr>
      </a:lvl3pPr>
      <a:lvl4pPr algn="ctr" rtl="0" fontAlgn="base">
        <a:spcBef>
          <a:spcPct val="0"/>
        </a:spcBef>
        <a:spcAft>
          <a:spcPct val="0"/>
        </a:spcAft>
        <a:defRPr kumimoji="1" sz="4400">
          <a:solidFill>
            <a:schemeClr val="tx2"/>
          </a:solidFill>
          <a:latin typeface="Times New Roman" pitchFamily="18" charset="0"/>
          <a:ea typeface="ＭＳ Ｐゴシック" pitchFamily="50" charset="-128"/>
        </a:defRPr>
      </a:lvl4pPr>
      <a:lvl5pPr algn="ctr" rtl="0" fontAlgn="base">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CCECFF"/>
            </a:gs>
          </a:gsLst>
          <a:lin ang="5400000" scaled="1"/>
        </a:gradFill>
        <a:effectLst/>
      </p:bgPr>
    </p:bg>
    <p:spTree>
      <p:nvGrpSpPr>
        <p:cNvPr id="1" name=""/>
        <p:cNvGrpSpPr/>
        <p:nvPr/>
      </p:nvGrpSpPr>
      <p:grpSpPr>
        <a:xfrm>
          <a:off x="0" y="0"/>
          <a:ext cx="0" cy="0"/>
          <a:chOff x="0" y="0"/>
          <a:chExt cx="0" cy="0"/>
        </a:xfrm>
      </p:grpSpPr>
      <p:sp>
        <p:nvSpPr>
          <p:cNvPr id="404482" name="Rectangle 1026"/>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404483" name="Rectangle 1027"/>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04484" name="Rectangle 1028"/>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fontAlgn="base">
              <a:spcBef>
                <a:spcPct val="0"/>
              </a:spcBef>
              <a:spcAft>
                <a:spcPct val="0"/>
              </a:spcAft>
            </a:pPr>
            <a:endParaRPr lang="en-US" altLang="ja-JP">
              <a:solidFill>
                <a:srgbClr val="000000"/>
              </a:solidFill>
            </a:endParaRPr>
          </a:p>
        </p:txBody>
      </p:sp>
      <p:sp>
        <p:nvSpPr>
          <p:cNvPr id="404485"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fontAlgn="base">
              <a:spcBef>
                <a:spcPct val="0"/>
              </a:spcBef>
              <a:spcAft>
                <a:spcPct val="0"/>
              </a:spcAft>
            </a:pPr>
            <a:endParaRPr lang="en-US" altLang="ja-JP">
              <a:solidFill>
                <a:srgbClr val="000000"/>
              </a:solidFill>
            </a:endParaRPr>
          </a:p>
        </p:txBody>
      </p:sp>
      <p:sp>
        <p:nvSpPr>
          <p:cNvPr id="404486" name="Rectangle 1030"/>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pPr>
            <a:fld id="{F5120D47-514B-43EA-B462-134E028C4A80}" type="slidenum">
              <a:rPr lang="en-US" altLang="ja-JP">
                <a:solidFill>
                  <a:srgbClr val="000000"/>
                </a:solidFill>
              </a:rPr>
              <a:pPr fontAlgn="base">
                <a:spcBef>
                  <a:spcPct val="0"/>
                </a:spcBef>
                <a:spcAft>
                  <a:spcPct val="0"/>
                </a:spcAft>
              </a:pPr>
              <a:t>‹#›</a:t>
            </a:fld>
            <a:endParaRPr lang="en-US" altLang="ja-JP">
              <a:solidFill>
                <a:srgbClr val="000000"/>
              </a:solidFill>
            </a:endParaRPr>
          </a:p>
        </p:txBody>
      </p:sp>
    </p:spTree>
  </p:cSld>
  <p:clrMap bg1="lt1" tx1="dk1" bg2="lt2" tx2="dk2" accent1="accent1" accent2="accent2" accent3="accent3" accent4="accent4" accent5="accent5" accent6="accent6" hlink="hlink" folHlink="folHlink"/>
  <p:sldLayoutIdLst>
    <p:sldLayoutId id="2147483781" r:id="rId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itchFamily="18" charset="0"/>
          <a:ea typeface="ＭＳ Ｐゴシック" pitchFamily="50" charset="-128"/>
        </a:defRPr>
      </a:lvl2pPr>
      <a:lvl3pPr algn="ctr" rtl="0" fontAlgn="base">
        <a:spcBef>
          <a:spcPct val="0"/>
        </a:spcBef>
        <a:spcAft>
          <a:spcPct val="0"/>
        </a:spcAft>
        <a:defRPr kumimoji="1" sz="4400">
          <a:solidFill>
            <a:schemeClr val="tx2"/>
          </a:solidFill>
          <a:latin typeface="Times New Roman" pitchFamily="18" charset="0"/>
          <a:ea typeface="ＭＳ Ｐゴシック" pitchFamily="50" charset="-128"/>
        </a:defRPr>
      </a:lvl3pPr>
      <a:lvl4pPr algn="ctr" rtl="0" fontAlgn="base">
        <a:spcBef>
          <a:spcPct val="0"/>
        </a:spcBef>
        <a:spcAft>
          <a:spcPct val="0"/>
        </a:spcAft>
        <a:defRPr kumimoji="1" sz="4400">
          <a:solidFill>
            <a:schemeClr val="tx2"/>
          </a:solidFill>
          <a:latin typeface="Times New Roman" pitchFamily="18" charset="0"/>
          <a:ea typeface="ＭＳ Ｐゴシック" pitchFamily="50" charset="-128"/>
        </a:defRPr>
      </a:lvl4pPr>
      <a:lvl5pPr algn="ctr" rtl="0" fontAlgn="base">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CCECFF"/>
            </a:gs>
          </a:gsLst>
          <a:lin ang="5400000" scaled="1"/>
        </a:gradFill>
        <a:effectLst/>
      </p:bgPr>
    </p:bg>
    <p:spTree>
      <p:nvGrpSpPr>
        <p:cNvPr id="1" name=""/>
        <p:cNvGrpSpPr/>
        <p:nvPr/>
      </p:nvGrpSpPr>
      <p:grpSpPr>
        <a:xfrm>
          <a:off x="0" y="0"/>
          <a:ext cx="0" cy="0"/>
          <a:chOff x="0" y="0"/>
          <a:chExt cx="0" cy="0"/>
        </a:xfrm>
      </p:grpSpPr>
      <p:sp>
        <p:nvSpPr>
          <p:cNvPr id="404482" name="Rectangle 1026"/>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404483" name="Rectangle 1027"/>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04484" name="Rectangle 1028"/>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fontAlgn="base">
              <a:spcBef>
                <a:spcPct val="0"/>
              </a:spcBef>
              <a:spcAft>
                <a:spcPct val="0"/>
              </a:spcAft>
            </a:pPr>
            <a:endParaRPr lang="en-US" altLang="ja-JP">
              <a:solidFill>
                <a:srgbClr val="000000"/>
              </a:solidFill>
            </a:endParaRPr>
          </a:p>
        </p:txBody>
      </p:sp>
      <p:sp>
        <p:nvSpPr>
          <p:cNvPr id="404485"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fontAlgn="base">
              <a:spcBef>
                <a:spcPct val="0"/>
              </a:spcBef>
              <a:spcAft>
                <a:spcPct val="0"/>
              </a:spcAft>
            </a:pPr>
            <a:endParaRPr lang="en-US" altLang="ja-JP">
              <a:solidFill>
                <a:srgbClr val="000000"/>
              </a:solidFill>
            </a:endParaRPr>
          </a:p>
        </p:txBody>
      </p:sp>
      <p:sp>
        <p:nvSpPr>
          <p:cNvPr id="404486" name="Rectangle 1030"/>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pPr>
            <a:fld id="{F5120D47-514B-43EA-B462-134E028C4A80}" type="slidenum">
              <a:rPr lang="en-US" altLang="ja-JP">
                <a:solidFill>
                  <a:srgbClr val="000000"/>
                </a:solidFill>
              </a:rPr>
              <a:pPr fontAlgn="base">
                <a:spcBef>
                  <a:spcPct val="0"/>
                </a:spcBef>
                <a:spcAft>
                  <a:spcPct val="0"/>
                </a:spcAft>
              </a:pPr>
              <a:t>‹#›</a:t>
            </a:fld>
            <a:endParaRPr lang="en-US" altLang="ja-JP">
              <a:solidFill>
                <a:srgbClr val="000000"/>
              </a:solidFill>
            </a:endParaRPr>
          </a:p>
        </p:txBody>
      </p:sp>
    </p:spTree>
  </p:cSld>
  <p:clrMap bg1="lt1" tx1="dk1" bg2="lt2" tx2="dk2" accent1="accent1" accent2="accent2" accent3="accent3" accent4="accent4" accent5="accent5" accent6="accent6" hlink="hlink" folHlink="folHlink"/>
  <p:sldLayoutIdLst>
    <p:sldLayoutId id="2147483783" r:id="rId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itchFamily="18" charset="0"/>
          <a:ea typeface="ＭＳ Ｐゴシック" pitchFamily="50" charset="-128"/>
        </a:defRPr>
      </a:lvl2pPr>
      <a:lvl3pPr algn="ctr" rtl="0" fontAlgn="base">
        <a:spcBef>
          <a:spcPct val="0"/>
        </a:spcBef>
        <a:spcAft>
          <a:spcPct val="0"/>
        </a:spcAft>
        <a:defRPr kumimoji="1" sz="4400">
          <a:solidFill>
            <a:schemeClr val="tx2"/>
          </a:solidFill>
          <a:latin typeface="Times New Roman" pitchFamily="18" charset="0"/>
          <a:ea typeface="ＭＳ Ｐゴシック" pitchFamily="50" charset="-128"/>
        </a:defRPr>
      </a:lvl3pPr>
      <a:lvl4pPr algn="ctr" rtl="0" fontAlgn="base">
        <a:spcBef>
          <a:spcPct val="0"/>
        </a:spcBef>
        <a:spcAft>
          <a:spcPct val="0"/>
        </a:spcAft>
        <a:defRPr kumimoji="1" sz="4400">
          <a:solidFill>
            <a:schemeClr val="tx2"/>
          </a:solidFill>
          <a:latin typeface="Times New Roman" pitchFamily="18" charset="0"/>
          <a:ea typeface="ＭＳ Ｐゴシック" pitchFamily="50" charset="-128"/>
        </a:defRPr>
      </a:lvl4pPr>
      <a:lvl5pPr algn="ctr" rtl="0" fontAlgn="base">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CCECFF"/>
            </a:gs>
          </a:gsLst>
          <a:lin ang="5400000" scaled="1"/>
        </a:gradFill>
        <a:effectLst/>
      </p:bgPr>
    </p:bg>
    <p:spTree>
      <p:nvGrpSpPr>
        <p:cNvPr id="1" name=""/>
        <p:cNvGrpSpPr/>
        <p:nvPr/>
      </p:nvGrpSpPr>
      <p:grpSpPr>
        <a:xfrm>
          <a:off x="0" y="0"/>
          <a:ext cx="0" cy="0"/>
          <a:chOff x="0" y="0"/>
          <a:chExt cx="0" cy="0"/>
        </a:xfrm>
      </p:grpSpPr>
      <p:sp>
        <p:nvSpPr>
          <p:cNvPr id="404482" name="Rectangle 1026"/>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404483" name="Rectangle 1027"/>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04484" name="Rectangle 1028"/>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fontAlgn="base">
              <a:spcBef>
                <a:spcPct val="0"/>
              </a:spcBef>
              <a:spcAft>
                <a:spcPct val="0"/>
              </a:spcAft>
            </a:pPr>
            <a:endParaRPr lang="en-US" altLang="ja-JP">
              <a:solidFill>
                <a:srgbClr val="000000"/>
              </a:solidFill>
            </a:endParaRPr>
          </a:p>
        </p:txBody>
      </p:sp>
      <p:sp>
        <p:nvSpPr>
          <p:cNvPr id="404485"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fontAlgn="base">
              <a:spcBef>
                <a:spcPct val="0"/>
              </a:spcBef>
              <a:spcAft>
                <a:spcPct val="0"/>
              </a:spcAft>
            </a:pPr>
            <a:endParaRPr lang="en-US" altLang="ja-JP">
              <a:solidFill>
                <a:srgbClr val="000000"/>
              </a:solidFill>
            </a:endParaRPr>
          </a:p>
        </p:txBody>
      </p:sp>
      <p:sp>
        <p:nvSpPr>
          <p:cNvPr id="404486" name="Rectangle 1030"/>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pPr>
            <a:fld id="{F5120D47-514B-43EA-B462-134E028C4A80}" type="slidenum">
              <a:rPr lang="en-US" altLang="ja-JP">
                <a:solidFill>
                  <a:srgbClr val="000000"/>
                </a:solidFill>
              </a:rPr>
              <a:pPr fontAlgn="base">
                <a:spcBef>
                  <a:spcPct val="0"/>
                </a:spcBef>
                <a:spcAft>
                  <a:spcPct val="0"/>
                </a:spcAft>
              </a:pPr>
              <a:t>‹#›</a:t>
            </a:fld>
            <a:endParaRPr lang="en-US" altLang="ja-JP">
              <a:solidFill>
                <a:srgbClr val="000000"/>
              </a:solidFill>
            </a:endParaRPr>
          </a:p>
        </p:txBody>
      </p:sp>
    </p:spTree>
  </p:cSld>
  <p:clrMap bg1="lt1" tx1="dk1" bg2="lt2" tx2="dk2" accent1="accent1" accent2="accent2" accent3="accent3" accent4="accent4" accent5="accent5" accent6="accent6" hlink="hlink" folHlink="folHlink"/>
  <p:sldLayoutIdLst>
    <p:sldLayoutId id="2147483785" r:id="rId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itchFamily="18" charset="0"/>
          <a:ea typeface="ＭＳ Ｐゴシック" pitchFamily="50" charset="-128"/>
        </a:defRPr>
      </a:lvl2pPr>
      <a:lvl3pPr algn="ctr" rtl="0" fontAlgn="base">
        <a:spcBef>
          <a:spcPct val="0"/>
        </a:spcBef>
        <a:spcAft>
          <a:spcPct val="0"/>
        </a:spcAft>
        <a:defRPr kumimoji="1" sz="4400">
          <a:solidFill>
            <a:schemeClr val="tx2"/>
          </a:solidFill>
          <a:latin typeface="Times New Roman" pitchFamily="18" charset="0"/>
          <a:ea typeface="ＭＳ Ｐゴシック" pitchFamily="50" charset="-128"/>
        </a:defRPr>
      </a:lvl3pPr>
      <a:lvl4pPr algn="ctr" rtl="0" fontAlgn="base">
        <a:spcBef>
          <a:spcPct val="0"/>
        </a:spcBef>
        <a:spcAft>
          <a:spcPct val="0"/>
        </a:spcAft>
        <a:defRPr kumimoji="1" sz="4400">
          <a:solidFill>
            <a:schemeClr val="tx2"/>
          </a:solidFill>
          <a:latin typeface="Times New Roman" pitchFamily="18" charset="0"/>
          <a:ea typeface="ＭＳ Ｐゴシック" pitchFamily="50" charset="-128"/>
        </a:defRPr>
      </a:lvl4pPr>
      <a:lvl5pPr algn="ctr" rtl="0" fontAlgn="base">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CCECFF"/>
            </a:gs>
          </a:gsLst>
          <a:lin ang="5400000" scaled="1"/>
        </a:gradFill>
        <a:effectLst/>
      </p:bgPr>
    </p:bg>
    <p:spTree>
      <p:nvGrpSpPr>
        <p:cNvPr id="1" name=""/>
        <p:cNvGrpSpPr/>
        <p:nvPr/>
      </p:nvGrpSpPr>
      <p:grpSpPr>
        <a:xfrm>
          <a:off x="0" y="0"/>
          <a:ext cx="0" cy="0"/>
          <a:chOff x="0" y="0"/>
          <a:chExt cx="0" cy="0"/>
        </a:xfrm>
      </p:grpSpPr>
      <p:sp>
        <p:nvSpPr>
          <p:cNvPr id="95539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95539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ea typeface="+mn-ea"/>
              </a:defRPr>
            </a:lvl1pPr>
          </a:lstStyle>
          <a:p>
            <a:pPr fontAlgn="base">
              <a:spcBef>
                <a:spcPct val="0"/>
              </a:spcBef>
              <a:spcAft>
                <a:spcPct val="0"/>
              </a:spcAft>
              <a:defRPr/>
            </a:pPr>
            <a:endParaRPr lang="en-US" altLang="ja-JP">
              <a:solidFill>
                <a:srgbClr val="000000"/>
              </a:solidFill>
              <a:latin typeface="Arial" pitchFamily="34" charset="0"/>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ea typeface="+mn-ea"/>
              </a:defRPr>
            </a:lvl1pPr>
          </a:lstStyle>
          <a:p>
            <a:pPr fontAlgn="base">
              <a:spcBef>
                <a:spcPct val="0"/>
              </a:spcBef>
              <a:spcAft>
                <a:spcPct val="0"/>
              </a:spcAft>
              <a:defRPr/>
            </a:pPr>
            <a:endParaRPr lang="en-US" altLang="ja-JP">
              <a:solidFill>
                <a:srgbClr val="000000"/>
              </a:solidFill>
              <a:latin typeface="Arial" pitchFamily="34" charset="0"/>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ea typeface="+mn-ea"/>
              </a:defRPr>
            </a:lvl1pPr>
          </a:lstStyle>
          <a:p>
            <a:pPr fontAlgn="base">
              <a:spcBef>
                <a:spcPct val="0"/>
              </a:spcBef>
              <a:spcAft>
                <a:spcPct val="0"/>
              </a:spcAft>
              <a:defRPr/>
            </a:pPr>
            <a:fld id="{7B5EA5DD-97C3-4170-A0EB-B7AD72BA54AC}" type="slidenum">
              <a:rPr lang="en-US" altLang="ja-JP">
                <a:solidFill>
                  <a:srgbClr val="000000"/>
                </a:solidFill>
                <a:latin typeface="Arial" pitchFamily="34" charset="0"/>
              </a:rPr>
              <a:pPr fontAlgn="base">
                <a:spcBef>
                  <a:spcPct val="0"/>
                </a:spcBef>
                <a:spcAft>
                  <a:spcPct val="0"/>
                </a:spcAft>
                <a:defRPr/>
              </a:pPr>
              <a:t>‹#›</a:t>
            </a:fld>
            <a:endParaRPr lang="en-US" altLang="ja-JP">
              <a:solidFill>
                <a:srgbClr val="000000"/>
              </a:solidFill>
              <a:latin typeface="Arial" pitchFamily="34" charset="0"/>
            </a:endParaRPr>
          </a:p>
        </p:txBody>
      </p:sp>
    </p:spTree>
  </p:cSld>
  <p:clrMap bg1="lt1" tx1="dk1" bg2="lt2" tx2="dk2" accent1="accent1" accent2="accent2" accent3="accent3" accent4="accent4" accent5="accent5" accent6="accent6" hlink="hlink" folHlink="folHlink"/>
  <p:sldLayoutIdLst>
    <p:sldLayoutId id="2147483787" r:id="rId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pitchFamily="18" charset="0"/>
          <a:ea typeface="ＭＳ Ｐゴシック" pitchFamily="50" charset="-128"/>
        </a:defRPr>
      </a:lvl2pPr>
      <a:lvl3pPr algn="ctr" rtl="0" fontAlgn="base">
        <a:spcBef>
          <a:spcPct val="0"/>
        </a:spcBef>
        <a:spcAft>
          <a:spcPct val="0"/>
        </a:spcAft>
        <a:defRPr kumimoji="1" sz="4400">
          <a:solidFill>
            <a:schemeClr val="tx2"/>
          </a:solidFill>
          <a:latin typeface="Times New Roman" pitchFamily="18" charset="0"/>
          <a:ea typeface="ＭＳ Ｐゴシック" pitchFamily="50" charset="-128"/>
        </a:defRPr>
      </a:lvl3pPr>
      <a:lvl4pPr algn="ctr" rtl="0" fontAlgn="base">
        <a:spcBef>
          <a:spcPct val="0"/>
        </a:spcBef>
        <a:spcAft>
          <a:spcPct val="0"/>
        </a:spcAft>
        <a:defRPr kumimoji="1" sz="4400">
          <a:solidFill>
            <a:schemeClr val="tx2"/>
          </a:solidFill>
          <a:latin typeface="Times New Roman" pitchFamily="18" charset="0"/>
          <a:ea typeface="ＭＳ Ｐゴシック" pitchFamily="50" charset="-128"/>
        </a:defRPr>
      </a:lvl4pPr>
      <a:lvl5pPr algn="ctr" rtl="0" fontAlgn="base">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8914" name="タイトル プレースホル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38915" name="テキスト プレースホル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0BFA79EB-54F8-4140-87F5-8794FCB3B7FF}" type="datetimeFigureOut">
              <a:rPr lang="ja-JP" altLang="en-US">
                <a:solidFill>
                  <a:prstClr val="black">
                    <a:tint val="75000"/>
                  </a:prstClr>
                </a:solidFill>
              </a:rPr>
              <a:pPr>
                <a:defRPr/>
              </a:pPr>
              <a:t>2012/10/4</a:t>
            </a:fld>
            <a:endParaRPr lang="ja-JP" altLang="en-US">
              <a:solidFill>
                <a:prstClr val="black">
                  <a:tint val="75000"/>
                </a:prstClr>
              </a:solidFill>
            </a:endParaRPr>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ja-JP" altLang="en-US">
              <a:solidFill>
                <a:prstClr val="black">
                  <a:tint val="75000"/>
                </a:prstClr>
              </a:solidFill>
            </a:endParaRPr>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7337FE3C-EB4A-4366-A34D-0F4F414D9CBA}" type="slidenum">
              <a:rPr lang="ja-JP" altLang="en-US">
                <a:solidFill>
                  <a:prstClr val="black">
                    <a:tint val="75000"/>
                  </a:prstClr>
                </a:solidFill>
              </a:rPr>
              <a:pPr>
                <a:defRPr/>
              </a:pPr>
              <a:t>‹#›</a:t>
            </a:fld>
            <a:endParaRPr lang="ja-JP"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89" r:id="rId1"/>
  </p:sldLayoutIdLst>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eaLnBrk="0" fontAlgn="base" hangingPunct="0">
        <a:spcBef>
          <a:spcPct val="20000"/>
        </a:spcBef>
        <a:spcAft>
          <a:spcPct val="0"/>
        </a:spcAft>
        <a:buFont typeface="Arial"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443846-B13D-412E-8869-02483A7F35BA}" type="datetimeFigureOut">
              <a:rPr lang="ja-JP" altLang="en-US">
                <a:solidFill>
                  <a:prstClr val="black">
                    <a:tint val="75000"/>
                  </a:prstClr>
                </a:solidFill>
              </a:rPr>
              <a:pPr/>
              <a:t>2012/10/4</a:t>
            </a:fld>
            <a:endParaRPr lang="ja-JP" altLang="en-US">
              <a:solidFill>
                <a:prstClr val="black">
                  <a:tint val="75000"/>
                </a:prstClr>
              </a:solidFill>
            </a:endParaRPr>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150E22-FEB1-415C-A31B-B5E0931D491F}" type="slidenum">
              <a:rPr lang="ja-JP" altLang="en-US">
                <a:solidFill>
                  <a:prstClr val="black">
                    <a:tint val="75000"/>
                  </a:prstClr>
                </a:solidFill>
              </a:rPr>
              <a:pPr/>
              <a:t>‹#›</a:t>
            </a:fld>
            <a:endParaRPr lang="ja-JP"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91" r:id="rId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8228E5-B7BF-477A-BC3F-948E610D82AB}" type="datetimeFigureOut">
              <a:rPr lang="ja-JP" altLang="en-US" smtClean="0">
                <a:solidFill>
                  <a:prstClr val="black">
                    <a:tint val="75000"/>
                  </a:prstClr>
                </a:solidFill>
              </a:rPr>
              <a:pPr/>
              <a:t>2012/10/4</a:t>
            </a:fld>
            <a:endParaRPr lang="ja-JP" altLang="en-US">
              <a:solidFill>
                <a:prstClr val="black">
                  <a:tint val="75000"/>
                </a:prstClr>
              </a:solidFill>
            </a:endParaRPr>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353B2B-916E-4CB1-B143-F7CBAD0FF5E4}" type="slidenum">
              <a:rPr lang="ja-JP" altLang="en-US" smtClean="0">
                <a:solidFill>
                  <a:prstClr val="black">
                    <a:tint val="75000"/>
                  </a:prstClr>
                </a:solidFill>
              </a:rPr>
              <a:pPr/>
              <a:t>‹#›</a:t>
            </a:fld>
            <a:endParaRPr lang="ja-JP"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98" r:id="rId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3DDB52-9FDA-4F39-9D9C-ECE1D3ADC947}" type="datetimeFigureOut">
              <a:rPr lang="ja-JP" altLang="en-US" smtClean="0">
                <a:solidFill>
                  <a:prstClr val="black">
                    <a:tint val="75000"/>
                  </a:prstClr>
                </a:solidFill>
              </a:rPr>
              <a:pPr/>
              <a:t>2012/10/4</a:t>
            </a:fld>
            <a:endParaRPr lang="ja-JP" altLang="en-US">
              <a:solidFill>
                <a:prstClr val="black">
                  <a:tint val="75000"/>
                </a:prstClr>
              </a:solidFill>
            </a:endParaRPr>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9AD0F8-7AA8-4A2F-8F14-301558866A8C}" type="slidenum">
              <a:rPr lang="ja-JP" altLang="en-US" smtClean="0">
                <a:solidFill>
                  <a:prstClr val="black">
                    <a:tint val="75000"/>
                  </a:prstClr>
                </a:solidFill>
              </a:rPr>
              <a:pPr/>
              <a:t>‹#›</a:t>
            </a:fld>
            <a:endParaRPr lang="ja-JP"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00" r:id="rId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8228E5-B7BF-477A-BC3F-948E610D82AB}" type="datetimeFigureOut">
              <a:rPr lang="ja-JP" altLang="en-US" smtClean="0">
                <a:solidFill>
                  <a:prstClr val="black">
                    <a:tint val="75000"/>
                  </a:prstClr>
                </a:solidFill>
              </a:rPr>
              <a:pPr/>
              <a:t>2012/10/4</a:t>
            </a:fld>
            <a:endParaRPr lang="ja-JP" altLang="en-US">
              <a:solidFill>
                <a:prstClr val="black">
                  <a:tint val="75000"/>
                </a:prstClr>
              </a:solidFill>
            </a:endParaRPr>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353B2B-916E-4CB1-B143-F7CBAD0FF5E4}" type="slidenum">
              <a:rPr lang="ja-JP" altLang="en-US" smtClean="0">
                <a:solidFill>
                  <a:prstClr val="black">
                    <a:tint val="75000"/>
                  </a:prstClr>
                </a:solidFill>
              </a:rPr>
              <a:pPr/>
              <a:t>‹#›</a:t>
            </a:fld>
            <a:endParaRPr lang="ja-JP"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02" r:id="rId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jpeg"/><Relationship Id="rId3" Type="http://schemas.openxmlformats.org/officeDocument/2006/relationships/image" Target="../media/image7.jpeg"/><Relationship Id="rId7" Type="http://schemas.openxmlformats.org/officeDocument/2006/relationships/image" Target="../media/image11.jpeg"/><Relationship Id="rId12"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jpeg"/><Relationship Id="rId11" Type="http://schemas.openxmlformats.org/officeDocument/2006/relationships/image" Target="../media/image15.jpeg"/><Relationship Id="rId5" Type="http://schemas.openxmlformats.org/officeDocument/2006/relationships/image" Target="../media/image9.jpeg"/><Relationship Id="rId15" Type="http://schemas.openxmlformats.org/officeDocument/2006/relationships/image" Target="../media/image19.pn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 Id="rId14" Type="http://schemas.openxmlformats.org/officeDocument/2006/relationships/image" Target="../media/image18.jpe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22.jpeg"/><Relationship Id="rId4" Type="http://schemas.openxmlformats.org/officeDocument/2006/relationships/image" Target="../media/image21.jpe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32.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34.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38.jpeg"/><Relationship Id="rId2" Type="http://schemas.openxmlformats.org/officeDocument/2006/relationships/slideLayout" Target="../slideLayouts/slideLayout11.xml"/><Relationship Id="rId1" Type="http://schemas.openxmlformats.org/officeDocument/2006/relationships/themeOverride" Target="../theme/themeOverride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0.gif"/><Relationship Id="rId7"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6.xml.rels><?xml version="1.0" encoding="UTF-8" standalone="yes"?>
<Relationships xmlns="http://schemas.openxmlformats.org/package/2006/relationships"><Relationship Id="rId8" Type="http://schemas.openxmlformats.org/officeDocument/2006/relationships/image" Target="../media/image43.jpeg"/><Relationship Id="rId13" Type="http://schemas.openxmlformats.org/officeDocument/2006/relationships/image" Target="../media/image52.jpeg"/><Relationship Id="rId18" Type="http://schemas.openxmlformats.org/officeDocument/2006/relationships/oleObject" Target="../embeddings/oleObject2.bin"/><Relationship Id="rId3" Type="http://schemas.openxmlformats.org/officeDocument/2006/relationships/notesSlide" Target="../notesSlides/notesSlide16.xml"/><Relationship Id="rId7" Type="http://schemas.openxmlformats.org/officeDocument/2006/relationships/image" Target="../media/image48.jpeg"/><Relationship Id="rId12" Type="http://schemas.openxmlformats.org/officeDocument/2006/relationships/image" Target="../media/image51.jpeg"/><Relationship Id="rId17" Type="http://schemas.openxmlformats.org/officeDocument/2006/relationships/image" Target="../media/image44.png"/><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vmlDrawing" Target="../drawings/vmlDrawing1.vml"/><Relationship Id="rId6" Type="http://schemas.openxmlformats.org/officeDocument/2006/relationships/image" Target="../media/image47.jpeg"/><Relationship Id="rId11" Type="http://schemas.openxmlformats.org/officeDocument/2006/relationships/image" Target="../media/image50.jpeg"/><Relationship Id="rId5" Type="http://schemas.openxmlformats.org/officeDocument/2006/relationships/image" Target="../media/image46.jpeg"/><Relationship Id="rId15" Type="http://schemas.openxmlformats.org/officeDocument/2006/relationships/image" Target="../media/image54.jpeg"/><Relationship Id="rId10" Type="http://schemas.openxmlformats.org/officeDocument/2006/relationships/image" Target="../media/image49.jpeg"/><Relationship Id="rId19" Type="http://schemas.openxmlformats.org/officeDocument/2006/relationships/image" Target="../media/image45.png"/><Relationship Id="rId4" Type="http://schemas.openxmlformats.org/officeDocument/2006/relationships/image" Target="../media/image40.gif"/><Relationship Id="rId9" Type="http://schemas.openxmlformats.org/officeDocument/2006/relationships/image" Target="../media/image6.png"/><Relationship Id="rId14" Type="http://schemas.openxmlformats.org/officeDocument/2006/relationships/image" Target="../media/image53.jpeg"/></Relationships>
</file>

<file path=ppt/slides/_rels/slide1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57.jpeg"/><Relationship Id="rId4" Type="http://schemas.openxmlformats.org/officeDocument/2006/relationships/image" Target="../media/image56.jpeg"/></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59.jpeg"/></Relationships>
</file>

<file path=ppt/slides/_rels/slide2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62.jpeg"/><Relationship Id="rId4" Type="http://schemas.openxmlformats.org/officeDocument/2006/relationships/image" Target="../media/image61.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38.jpeg"/><Relationship Id="rId2" Type="http://schemas.openxmlformats.org/officeDocument/2006/relationships/slideLayout" Target="../slideLayouts/slideLayout11.xml"/><Relationship Id="rId1" Type="http://schemas.openxmlformats.org/officeDocument/2006/relationships/themeOverride" Target="../theme/themeOverride3.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4.xml"/><Relationship Id="rId1" Type="http://schemas.openxmlformats.org/officeDocument/2006/relationships/themeOverride" Target="../theme/themeOverride4.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5.xml"/><Relationship Id="rId1" Type="http://schemas.openxmlformats.org/officeDocument/2006/relationships/themeOverride" Target="../theme/themeOverride5.xml"/><Relationship Id="rId5" Type="http://schemas.openxmlformats.org/officeDocument/2006/relationships/image" Target="../media/image67.jpeg"/><Relationship Id="rId4" Type="http://schemas.openxmlformats.org/officeDocument/2006/relationships/image" Target="../media/image66.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6.xml"/><Relationship Id="rId1" Type="http://schemas.openxmlformats.org/officeDocument/2006/relationships/themeOverride" Target="../theme/themeOverride6.xml"/><Relationship Id="rId5" Type="http://schemas.openxmlformats.org/officeDocument/2006/relationships/image" Target="../media/image69.jpeg"/><Relationship Id="rId4" Type="http://schemas.openxmlformats.org/officeDocument/2006/relationships/image" Target="../media/image68.jpeg"/></Relationships>
</file>

<file path=ppt/slides/_rels/slide2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5.xml"/><Relationship Id="rId1" Type="http://schemas.openxmlformats.org/officeDocument/2006/relationships/slideLayout" Target="../slideLayouts/slideLayout17.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77.jpeg"/><Relationship Id="rId2" Type="http://schemas.openxmlformats.org/officeDocument/2006/relationships/slideLayout" Target="../slideLayouts/slideLayout18.xml"/><Relationship Id="rId1" Type="http://schemas.openxmlformats.org/officeDocument/2006/relationships/themeOverride" Target="../theme/themeOverride7.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2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7.xml"/><Relationship Id="rId1" Type="http://schemas.openxmlformats.org/officeDocument/2006/relationships/slideLayout" Target="../slideLayouts/slideLayout19.xml"/><Relationship Id="rId4" Type="http://schemas.openxmlformats.org/officeDocument/2006/relationships/image" Target="../media/image79.jpeg"/></Relationships>
</file>

<file path=ppt/slides/_rels/slide2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81.jpeg"/><Relationship Id="rId7" Type="http://schemas.openxmlformats.org/officeDocument/2006/relationships/image" Target="../media/image85.jpeg"/><Relationship Id="rId2" Type="http://schemas.openxmlformats.org/officeDocument/2006/relationships/notesSlide" Target="../notesSlides/notesSlide29.xml"/><Relationship Id="rId1" Type="http://schemas.openxmlformats.org/officeDocument/2006/relationships/slideLayout" Target="../slideLayouts/slideLayout21.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video" Target="file:///C:\Users\SHIGEOvKONO\Documents\Taiwan%202012.03\Movie_00_(20080725235952).mpg" TargetMode="External"/><Relationship Id="rId1" Type="http://schemas.openxmlformats.org/officeDocument/2006/relationships/video" Target="file:///C:\Users\SHIGEOvKONO\Documents\Taiwan%202012.03\Movie_01_(20080725030900).mpg" TargetMode="Externa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2.xml"/><Relationship Id="rId1" Type="http://schemas.openxmlformats.org/officeDocument/2006/relationships/slideLayout" Target="../slideLayouts/slideLayout24.xml"/><Relationship Id="rId4" Type="http://schemas.openxmlformats.org/officeDocument/2006/relationships/image" Target="../media/image89.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file:///C:\Users\SHIGEOvKONO\Documents\Taiwan%202012.03\Movie_00_(20080726000305).mpg" TargetMode="External"/><Relationship Id="rId1" Type="http://schemas.openxmlformats.org/officeDocument/2006/relationships/video" Target="file:///C:\Users\SHIGEOvKONO\Documents\Taiwan%202012.03\Movie_00_(20080725025359).mpg" TargetMode="Externa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6.xml"/><Relationship Id="rId1" Type="http://schemas.openxmlformats.org/officeDocument/2006/relationships/video" Target="file:///C:\Users\SHIGEOvKONO\Documents\Taiwan%202012.03\Movie_00_(20080726025323).mpg" TargetMode="External"/><Relationship Id="rId4" Type="http://schemas.openxmlformats.org/officeDocument/2006/relationships/image" Target="../media/image9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notesSlide" Target="../notesSlides/notesSlide36.xml"/><Relationship Id="rId1" Type="http://schemas.openxmlformats.org/officeDocument/2006/relationships/slideLayout" Target="../slideLayouts/slideLayout27.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 Id="rId9" Type="http://schemas.openxmlformats.org/officeDocument/2006/relationships/image" Target="../media/image99.png"/></Relationships>
</file>

<file path=ppt/slides/_rels/slide3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7.xml"/><Relationship Id="rId1" Type="http://schemas.openxmlformats.org/officeDocument/2006/relationships/slideLayout" Target="../slideLayouts/slideLayout28.xml"/><Relationship Id="rId4" Type="http://schemas.openxmlformats.org/officeDocument/2006/relationships/image" Target="../media/image101.png"/></Relationships>
</file>

<file path=ppt/slides/_rels/slide3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8" Type="http://schemas.openxmlformats.org/officeDocument/2006/relationships/image" Target="../media/image104.jpeg"/><Relationship Id="rId3" Type="http://schemas.openxmlformats.org/officeDocument/2006/relationships/notesSlide" Target="../notesSlides/notesSlide39.xml"/><Relationship Id="rId7" Type="http://schemas.openxmlformats.org/officeDocument/2006/relationships/image" Target="../media/image103.jpeg"/><Relationship Id="rId2" Type="http://schemas.openxmlformats.org/officeDocument/2006/relationships/slideLayout" Target="../slideLayouts/slideLayout30.xml"/><Relationship Id="rId1" Type="http://schemas.openxmlformats.org/officeDocument/2006/relationships/vmlDrawing" Target="../drawings/vmlDrawing2.vml"/><Relationship Id="rId6" Type="http://schemas.openxmlformats.org/officeDocument/2006/relationships/image" Target="../media/image57.jpeg"/><Relationship Id="rId5" Type="http://schemas.openxmlformats.org/officeDocument/2006/relationships/image" Target="../media/image56.jpeg"/><Relationship Id="rId10" Type="http://schemas.openxmlformats.org/officeDocument/2006/relationships/image" Target="../media/image102.png"/><Relationship Id="rId4" Type="http://schemas.openxmlformats.org/officeDocument/2006/relationships/image" Target="../media/image55.jpeg"/><Relationship Id="rId9" Type="http://schemas.openxmlformats.org/officeDocument/2006/relationships/oleObject" Target="../embeddings/oleObject3.bin"/></Relationships>
</file>

<file path=ppt/slides/_rels/slide40.xml.rels><?xml version="1.0" encoding="UTF-8" standalone="yes"?>
<Relationships xmlns="http://schemas.openxmlformats.org/package/2006/relationships"><Relationship Id="rId3" Type="http://schemas.openxmlformats.org/officeDocument/2006/relationships/image" Target="../media/image105.png"/><Relationship Id="rId7" Type="http://schemas.openxmlformats.org/officeDocument/2006/relationships/image" Target="../media/image109.jpeg"/><Relationship Id="rId2" Type="http://schemas.openxmlformats.org/officeDocument/2006/relationships/notesSlide" Target="../notesSlides/notesSlide40.xml"/><Relationship Id="rId1" Type="http://schemas.openxmlformats.org/officeDocument/2006/relationships/slideLayout" Target="../slideLayouts/slideLayout30.xml"/><Relationship Id="rId6" Type="http://schemas.openxmlformats.org/officeDocument/2006/relationships/image" Target="../media/image108.jpeg"/><Relationship Id="rId5" Type="http://schemas.openxmlformats.org/officeDocument/2006/relationships/image" Target="../media/image107.jpeg"/><Relationship Id="rId4" Type="http://schemas.openxmlformats.org/officeDocument/2006/relationships/image" Target="../media/image106.jpeg"/></Relationships>
</file>

<file path=ppt/slides/_rels/slide41.xml.rels><?xml version="1.0" encoding="UTF-8" standalone="yes"?>
<Relationships xmlns="http://schemas.openxmlformats.org/package/2006/relationships"><Relationship Id="rId8" Type="http://schemas.openxmlformats.org/officeDocument/2006/relationships/image" Target="../media/image113.jpeg"/><Relationship Id="rId13" Type="http://schemas.openxmlformats.org/officeDocument/2006/relationships/oleObject" Target="../embeddings/oleObject4.bin"/><Relationship Id="rId18" Type="http://schemas.openxmlformats.org/officeDocument/2006/relationships/image" Target="../media/image121.jpeg"/><Relationship Id="rId3" Type="http://schemas.openxmlformats.org/officeDocument/2006/relationships/notesSlide" Target="../notesSlides/notesSlide41.xml"/><Relationship Id="rId7" Type="http://schemas.openxmlformats.org/officeDocument/2006/relationships/image" Target="../media/image112.jpeg"/><Relationship Id="rId12" Type="http://schemas.openxmlformats.org/officeDocument/2006/relationships/image" Target="../media/image117.jpeg"/><Relationship Id="rId17" Type="http://schemas.openxmlformats.org/officeDocument/2006/relationships/image" Target="../media/image120.jpeg"/><Relationship Id="rId2" Type="http://schemas.openxmlformats.org/officeDocument/2006/relationships/slideLayout" Target="../slideLayouts/slideLayout2.xml"/><Relationship Id="rId16" Type="http://schemas.openxmlformats.org/officeDocument/2006/relationships/image" Target="../media/image119.jpeg"/><Relationship Id="rId20" Type="http://schemas.openxmlformats.org/officeDocument/2006/relationships/image" Target="../media/image123.jpeg"/><Relationship Id="rId1" Type="http://schemas.openxmlformats.org/officeDocument/2006/relationships/vmlDrawing" Target="../drawings/vmlDrawing3.vml"/><Relationship Id="rId6" Type="http://schemas.openxmlformats.org/officeDocument/2006/relationships/image" Target="../media/image111.jpeg"/><Relationship Id="rId11" Type="http://schemas.openxmlformats.org/officeDocument/2006/relationships/image" Target="../media/image116.jpeg"/><Relationship Id="rId5" Type="http://schemas.openxmlformats.org/officeDocument/2006/relationships/image" Target="../media/image105.png"/><Relationship Id="rId15" Type="http://schemas.openxmlformats.org/officeDocument/2006/relationships/image" Target="../media/image118.jpeg"/><Relationship Id="rId10" Type="http://schemas.openxmlformats.org/officeDocument/2006/relationships/image" Target="../media/image115.jpeg"/><Relationship Id="rId19" Type="http://schemas.openxmlformats.org/officeDocument/2006/relationships/image" Target="../media/image122.jpeg"/><Relationship Id="rId4" Type="http://schemas.openxmlformats.org/officeDocument/2006/relationships/image" Target="../media/image1.jpeg"/><Relationship Id="rId9" Type="http://schemas.openxmlformats.org/officeDocument/2006/relationships/image" Target="../media/image114.jpeg"/><Relationship Id="rId14" Type="http://schemas.openxmlformats.org/officeDocument/2006/relationships/image" Target="../media/image110.png"/></Relationships>
</file>

<file path=ppt/slides/_rels/slide42.xml.rels><?xml version="1.0" encoding="UTF-8" standalone="yes"?>
<Relationships xmlns="http://schemas.openxmlformats.org/package/2006/relationships"><Relationship Id="rId8" Type="http://schemas.openxmlformats.org/officeDocument/2006/relationships/image" Target="../media/image129.png"/><Relationship Id="rId13" Type="http://schemas.openxmlformats.org/officeDocument/2006/relationships/image" Target="../media/image134.jpeg"/><Relationship Id="rId18" Type="http://schemas.openxmlformats.org/officeDocument/2006/relationships/image" Target="../media/image139.gif"/><Relationship Id="rId3" Type="http://schemas.openxmlformats.org/officeDocument/2006/relationships/image" Target="../media/image124.jpeg"/><Relationship Id="rId21" Type="http://schemas.openxmlformats.org/officeDocument/2006/relationships/image" Target="../media/image142.jpeg"/><Relationship Id="rId7" Type="http://schemas.openxmlformats.org/officeDocument/2006/relationships/image" Target="../media/image128.jpeg"/><Relationship Id="rId12" Type="http://schemas.openxmlformats.org/officeDocument/2006/relationships/image" Target="../media/image133.jpeg"/><Relationship Id="rId17" Type="http://schemas.openxmlformats.org/officeDocument/2006/relationships/image" Target="../media/image138.jpeg"/><Relationship Id="rId25" Type="http://schemas.openxmlformats.org/officeDocument/2006/relationships/image" Target="../media/image146.jpeg"/><Relationship Id="rId2" Type="http://schemas.openxmlformats.org/officeDocument/2006/relationships/notesSlide" Target="../notesSlides/notesSlide42.xml"/><Relationship Id="rId16" Type="http://schemas.openxmlformats.org/officeDocument/2006/relationships/image" Target="../media/image137.jpeg"/><Relationship Id="rId20" Type="http://schemas.openxmlformats.org/officeDocument/2006/relationships/image" Target="../media/image141.jpeg"/><Relationship Id="rId1" Type="http://schemas.openxmlformats.org/officeDocument/2006/relationships/slideLayout" Target="../slideLayouts/slideLayout31.xml"/><Relationship Id="rId6" Type="http://schemas.openxmlformats.org/officeDocument/2006/relationships/image" Target="../media/image127.jpeg"/><Relationship Id="rId11" Type="http://schemas.openxmlformats.org/officeDocument/2006/relationships/image" Target="../media/image132.jpeg"/><Relationship Id="rId24" Type="http://schemas.openxmlformats.org/officeDocument/2006/relationships/image" Target="../media/image145.png"/><Relationship Id="rId5" Type="http://schemas.openxmlformats.org/officeDocument/2006/relationships/image" Target="../media/image126.jpeg"/><Relationship Id="rId15" Type="http://schemas.openxmlformats.org/officeDocument/2006/relationships/image" Target="../media/image136.png"/><Relationship Id="rId23" Type="http://schemas.openxmlformats.org/officeDocument/2006/relationships/image" Target="../media/image144.png"/><Relationship Id="rId10" Type="http://schemas.openxmlformats.org/officeDocument/2006/relationships/image" Target="../media/image131.jpeg"/><Relationship Id="rId19" Type="http://schemas.openxmlformats.org/officeDocument/2006/relationships/image" Target="../media/image140.jpeg"/><Relationship Id="rId4" Type="http://schemas.openxmlformats.org/officeDocument/2006/relationships/image" Target="../media/image125.jpeg"/><Relationship Id="rId9" Type="http://schemas.openxmlformats.org/officeDocument/2006/relationships/image" Target="../media/image130.jpeg"/><Relationship Id="rId14" Type="http://schemas.openxmlformats.org/officeDocument/2006/relationships/image" Target="../media/image135.png"/><Relationship Id="rId22" Type="http://schemas.openxmlformats.org/officeDocument/2006/relationships/image" Target="../media/image143.jpeg"/></Relationships>
</file>

<file path=ppt/slides/_rels/slide43.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image" Target="../media/image150.jpeg"/><Relationship Id="rId5" Type="http://schemas.openxmlformats.org/officeDocument/2006/relationships/image" Target="../media/image149.jpeg"/><Relationship Id="rId4" Type="http://schemas.openxmlformats.org/officeDocument/2006/relationships/image" Target="../media/image148.jpeg"/></Relationships>
</file>

<file path=ppt/slides/_rels/slide44.xml.rels><?xml version="1.0" encoding="UTF-8" standalone="yes"?>
<Relationships xmlns="http://schemas.openxmlformats.org/package/2006/relationships"><Relationship Id="rId8" Type="http://schemas.openxmlformats.org/officeDocument/2006/relationships/image" Target="../media/image134.jpeg"/><Relationship Id="rId3" Type="http://schemas.openxmlformats.org/officeDocument/2006/relationships/image" Target="../media/image151.jpeg"/><Relationship Id="rId7" Type="http://schemas.openxmlformats.org/officeDocument/2006/relationships/image" Target="../media/image143.jpe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53.jpeg"/><Relationship Id="rId4" Type="http://schemas.openxmlformats.org/officeDocument/2006/relationships/image" Target="../media/image152.jpeg"/></Relationships>
</file>

<file path=ppt/slides/_rels/slide4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54.png"/><Relationship Id="rId7" Type="http://schemas.openxmlformats.org/officeDocument/2006/relationships/diagramQuickStyle" Target="../diagrams/quickStyle1.xml"/><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55.png"/><Relationship Id="rId9" Type="http://schemas.microsoft.com/office/2007/relationships/diagramDrawing" Target="../diagrams/drawing1.xml"/></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6.xml"/><Relationship Id="rId1" Type="http://schemas.openxmlformats.org/officeDocument/2006/relationships/slideLayout" Target="../slideLayouts/slideLayout4.xml"/><Relationship Id="rId5" Type="http://schemas.openxmlformats.org/officeDocument/2006/relationships/image" Target="../media/image52.jpeg"/><Relationship Id="rId4" Type="http://schemas.openxmlformats.org/officeDocument/2006/relationships/image" Target="../media/image49.jpeg"/></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51.xml"/><Relationship Id="rId1" Type="http://schemas.openxmlformats.org/officeDocument/2006/relationships/slideLayout" Target="../slideLayouts/slideLayout6.xml"/><Relationship Id="rId5" Type="http://schemas.openxmlformats.org/officeDocument/2006/relationships/image" Target="../media/image157.png"/><Relationship Id="rId4" Type="http://schemas.openxmlformats.org/officeDocument/2006/relationships/image" Target="../media/image139.gif"/></Relationships>
</file>

<file path=ppt/slides/_rels/slide52.xml.rels><?xml version="1.0" encoding="UTF-8" standalone="yes"?>
<Relationships xmlns="http://schemas.openxmlformats.org/package/2006/relationships"><Relationship Id="rId3" Type="http://schemas.openxmlformats.org/officeDocument/2006/relationships/image" Target="../media/image158.jpeg"/><Relationship Id="rId7" Type="http://schemas.openxmlformats.org/officeDocument/2006/relationships/image" Target="../media/image162.jpeg"/><Relationship Id="rId2" Type="http://schemas.openxmlformats.org/officeDocument/2006/relationships/notesSlide" Target="../notesSlides/notesSlide52.xml"/><Relationship Id="rId1" Type="http://schemas.openxmlformats.org/officeDocument/2006/relationships/slideLayout" Target="../slideLayouts/slideLayout3.xml"/><Relationship Id="rId6" Type="http://schemas.openxmlformats.org/officeDocument/2006/relationships/image" Target="../media/image161.jpeg"/><Relationship Id="rId5" Type="http://schemas.openxmlformats.org/officeDocument/2006/relationships/image" Target="../media/image160.jpeg"/><Relationship Id="rId4" Type="http://schemas.openxmlformats.org/officeDocument/2006/relationships/image" Target="../media/image159.jpeg"/></Relationships>
</file>

<file path=ppt/slides/_rels/slide53.xml.rels><?xml version="1.0" encoding="UTF-8" standalone="yes"?>
<Relationships xmlns="http://schemas.openxmlformats.org/package/2006/relationships"><Relationship Id="rId8" Type="http://schemas.openxmlformats.org/officeDocument/2006/relationships/image" Target="../media/image166.png"/><Relationship Id="rId13" Type="http://schemas.openxmlformats.org/officeDocument/2006/relationships/image" Target="../media/image171.gif"/><Relationship Id="rId18" Type="http://schemas.openxmlformats.org/officeDocument/2006/relationships/image" Target="../media/image176.gif"/><Relationship Id="rId3" Type="http://schemas.openxmlformats.org/officeDocument/2006/relationships/notesSlide" Target="../notesSlides/notesSlide53.xml"/><Relationship Id="rId21" Type="http://schemas.openxmlformats.org/officeDocument/2006/relationships/image" Target="../media/image179.jpeg"/><Relationship Id="rId7" Type="http://schemas.openxmlformats.org/officeDocument/2006/relationships/image" Target="../media/image165.png"/><Relationship Id="rId12" Type="http://schemas.openxmlformats.org/officeDocument/2006/relationships/image" Target="../media/image170.gif"/><Relationship Id="rId17" Type="http://schemas.openxmlformats.org/officeDocument/2006/relationships/image" Target="../media/image175.gif"/><Relationship Id="rId2" Type="http://schemas.openxmlformats.org/officeDocument/2006/relationships/slideLayout" Target="../slideLayouts/slideLayout4.xml"/><Relationship Id="rId16" Type="http://schemas.openxmlformats.org/officeDocument/2006/relationships/image" Target="../media/image174.gif"/><Relationship Id="rId20" Type="http://schemas.openxmlformats.org/officeDocument/2006/relationships/image" Target="../media/image178.gif"/><Relationship Id="rId1" Type="http://schemas.openxmlformats.org/officeDocument/2006/relationships/vmlDrawing" Target="../drawings/vmlDrawing4.vml"/><Relationship Id="rId6" Type="http://schemas.openxmlformats.org/officeDocument/2006/relationships/image" Target="../media/image163.png"/><Relationship Id="rId11" Type="http://schemas.openxmlformats.org/officeDocument/2006/relationships/image" Target="../media/image169.gif"/><Relationship Id="rId24" Type="http://schemas.openxmlformats.org/officeDocument/2006/relationships/image" Target="../media/image182.jpeg"/><Relationship Id="rId5" Type="http://schemas.openxmlformats.org/officeDocument/2006/relationships/oleObject" Target="../embeddings/oleObject5.bin"/><Relationship Id="rId15" Type="http://schemas.openxmlformats.org/officeDocument/2006/relationships/image" Target="../media/image173.gif"/><Relationship Id="rId23" Type="http://schemas.openxmlformats.org/officeDocument/2006/relationships/image" Target="../media/image181.png"/><Relationship Id="rId10" Type="http://schemas.openxmlformats.org/officeDocument/2006/relationships/image" Target="../media/image168.png"/><Relationship Id="rId19" Type="http://schemas.openxmlformats.org/officeDocument/2006/relationships/image" Target="../media/image177.gif"/><Relationship Id="rId4" Type="http://schemas.openxmlformats.org/officeDocument/2006/relationships/image" Target="../media/image164.gif"/><Relationship Id="rId9" Type="http://schemas.openxmlformats.org/officeDocument/2006/relationships/image" Target="../media/image167.gif"/><Relationship Id="rId14" Type="http://schemas.openxmlformats.org/officeDocument/2006/relationships/image" Target="../media/image172.gif"/><Relationship Id="rId22" Type="http://schemas.openxmlformats.org/officeDocument/2006/relationships/image" Target="../media/image180.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8114" name="Picture 2" descr="三千院"/>
          <p:cNvPicPr>
            <a:picLocks noGrp="1" noChangeAspect="1" noChangeArrowheads="1"/>
          </p:cNvPicPr>
          <p:nvPr>
            <p:ph/>
          </p:nvPr>
        </p:nvPicPr>
        <p:blipFill>
          <a:blip r:embed="rId3" cstate="print"/>
          <a:srcRect/>
          <a:stretch>
            <a:fillRect/>
          </a:stretch>
        </p:blipFill>
        <p:spPr>
          <a:xfrm>
            <a:off x="0" y="0"/>
            <a:ext cx="9126537" cy="6453336"/>
          </a:xfrm>
        </p:spPr>
      </p:pic>
      <p:sp>
        <p:nvSpPr>
          <p:cNvPr id="858115" name="Text Box 3"/>
          <p:cNvSpPr txBox="1">
            <a:spLocks noChangeArrowheads="1"/>
          </p:cNvSpPr>
          <p:nvPr/>
        </p:nvSpPr>
        <p:spPr bwMode="auto">
          <a:xfrm>
            <a:off x="6851650" y="6426200"/>
            <a:ext cx="1633781" cy="369332"/>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altLang="ja-JP" b="1" i="1" dirty="0" smtClean="0">
                <a:solidFill>
                  <a:srgbClr val="000000"/>
                </a:solidFill>
                <a:latin typeface="Arial" pitchFamily="34" charset="0"/>
              </a:rPr>
              <a:t>Kyoto, Japan</a:t>
            </a:r>
            <a:endParaRPr lang="ja-JP" altLang="en-US" b="1" i="1" dirty="0">
              <a:solidFill>
                <a:srgbClr val="000000"/>
              </a:solidFill>
              <a:latin typeface="Arial" pitchFamily="34" charset="0"/>
            </a:endParaRPr>
          </a:p>
        </p:txBody>
      </p:sp>
      <p:sp>
        <p:nvSpPr>
          <p:cNvPr id="858116" name="Rectangle 4"/>
          <p:cNvSpPr>
            <a:spLocks noChangeArrowheads="1"/>
          </p:cNvSpPr>
          <p:nvPr/>
        </p:nvSpPr>
        <p:spPr bwMode="auto">
          <a:xfrm>
            <a:off x="0" y="152400"/>
            <a:ext cx="9144000" cy="1752600"/>
          </a:xfrm>
          <a:prstGeom prst="rect">
            <a:avLst/>
          </a:prstGeom>
          <a:noFill/>
          <a:ln w="9525">
            <a:noFill/>
            <a:miter lim="800000"/>
            <a:headEnd/>
            <a:tailEnd/>
          </a:ln>
          <a:effectLst>
            <a:outerShdw dist="17961" dir="2700000" algn="ctr" rotWithShape="0">
              <a:schemeClr val="tx1">
                <a:alpha val="50000"/>
              </a:schemeClr>
            </a:outerShdw>
          </a:effectLst>
        </p:spPr>
        <p:txBody>
          <a:bodyPr anchor="ctr"/>
          <a:lstStyle/>
          <a:p>
            <a:pPr algn="ctr" eaLnBrk="0" fontAlgn="base" hangingPunct="0">
              <a:spcBef>
                <a:spcPct val="0"/>
              </a:spcBef>
              <a:spcAft>
                <a:spcPct val="0"/>
              </a:spcAft>
            </a:pPr>
            <a:r>
              <a:rPr lang="en-US" altLang="ja-JP" sz="4000" b="1" dirty="0" smtClean="0">
                <a:solidFill>
                  <a:srgbClr val="FF6600"/>
                </a:solidFill>
                <a:effectLst>
                  <a:outerShdw blurRad="38100" dist="38100" dir="2700000" algn="tl">
                    <a:srgbClr val="C0C0C0"/>
                  </a:outerShdw>
                </a:effectLst>
              </a:rPr>
              <a:t>Management of Diabetic Foot Problems </a:t>
            </a:r>
            <a:endParaRPr lang="en-US" altLang="ja-JP" sz="4000" b="1" dirty="0">
              <a:solidFill>
                <a:srgbClr val="FF6600"/>
              </a:solidFill>
              <a:effectLst>
                <a:outerShdw blurRad="38100" dist="38100" dir="2700000" algn="tl">
                  <a:srgbClr val="C0C0C0"/>
                </a:outerShdw>
              </a:effectLst>
            </a:endParaRPr>
          </a:p>
          <a:p>
            <a:pPr algn="ctr" eaLnBrk="0" fontAlgn="base" hangingPunct="0">
              <a:spcBef>
                <a:spcPct val="0"/>
              </a:spcBef>
              <a:spcAft>
                <a:spcPct val="0"/>
              </a:spcAft>
            </a:pPr>
            <a:r>
              <a:rPr lang="en-US" altLang="ja-JP" sz="4000" b="1" dirty="0" smtClean="0">
                <a:solidFill>
                  <a:srgbClr val="FF6600"/>
                </a:solidFill>
                <a:effectLst>
                  <a:outerShdw blurRad="38100" dist="38100" dir="2700000" algn="tl">
                    <a:srgbClr val="C0C0C0"/>
                  </a:outerShdw>
                </a:effectLst>
              </a:rPr>
              <a:t>in Western Pacific Region</a:t>
            </a:r>
            <a:endParaRPr lang="en-US" altLang="ja-JP" sz="4000" b="1" dirty="0">
              <a:solidFill>
                <a:srgbClr val="FF6600"/>
              </a:solidFill>
              <a:effectLst>
                <a:outerShdw blurRad="38100" dist="38100" dir="2700000" algn="tl">
                  <a:srgbClr val="C0C0C0"/>
                </a:outerShdw>
              </a:effectLst>
            </a:endParaRPr>
          </a:p>
        </p:txBody>
      </p:sp>
      <p:sp>
        <p:nvSpPr>
          <p:cNvPr id="858117" name="Text Box 5"/>
          <p:cNvSpPr txBox="1">
            <a:spLocks noChangeArrowheads="1"/>
          </p:cNvSpPr>
          <p:nvPr/>
        </p:nvSpPr>
        <p:spPr bwMode="auto">
          <a:xfrm>
            <a:off x="4932040" y="3933056"/>
            <a:ext cx="3838575" cy="2466975"/>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altLang="ja-JP" sz="2600" b="1" dirty="0">
                <a:solidFill>
                  <a:srgbClr val="FFFFFF"/>
                </a:solidFill>
                <a:latin typeface="Times New Roman" pitchFamily="18" charset="0"/>
              </a:rPr>
              <a:t>Shigeo </a:t>
            </a:r>
            <a:r>
              <a:rPr lang="en-US" altLang="ja-JP" sz="2600" b="1" dirty="0" err="1">
                <a:solidFill>
                  <a:srgbClr val="FFFFFF"/>
                </a:solidFill>
                <a:latin typeface="Times New Roman" pitchFamily="18" charset="0"/>
              </a:rPr>
              <a:t>Kono</a:t>
            </a:r>
            <a:r>
              <a:rPr lang="en-US" altLang="ja-JP" sz="2600" b="1" dirty="0">
                <a:solidFill>
                  <a:srgbClr val="FFFFFF"/>
                </a:solidFill>
                <a:latin typeface="Times New Roman" pitchFamily="18" charset="0"/>
              </a:rPr>
              <a:t> MD, PhD</a:t>
            </a:r>
          </a:p>
          <a:p>
            <a:pPr fontAlgn="base">
              <a:spcBef>
                <a:spcPct val="0"/>
              </a:spcBef>
              <a:spcAft>
                <a:spcPct val="0"/>
              </a:spcAft>
            </a:pPr>
            <a:endParaRPr lang="en-US" altLang="ja-JP" sz="1000" b="1" dirty="0">
              <a:solidFill>
                <a:srgbClr val="FFFFFF"/>
              </a:solidFill>
              <a:latin typeface="Times New Roman" pitchFamily="18" charset="0"/>
            </a:endParaRPr>
          </a:p>
          <a:p>
            <a:pPr fontAlgn="base">
              <a:spcBef>
                <a:spcPct val="0"/>
              </a:spcBef>
              <a:spcAft>
                <a:spcPct val="0"/>
              </a:spcAft>
            </a:pPr>
            <a:r>
              <a:rPr lang="en-US" altLang="ja-JP" sz="2400" b="1" dirty="0">
                <a:solidFill>
                  <a:srgbClr val="FFFFFF"/>
                </a:solidFill>
                <a:latin typeface="Times New Roman" pitchFamily="18" charset="0"/>
              </a:rPr>
              <a:t>WHO-collaborating Centre </a:t>
            </a:r>
          </a:p>
          <a:p>
            <a:pPr fontAlgn="base">
              <a:spcBef>
                <a:spcPct val="0"/>
              </a:spcBef>
              <a:spcAft>
                <a:spcPct val="0"/>
              </a:spcAft>
            </a:pPr>
            <a:r>
              <a:rPr lang="en-US" altLang="ja-JP" sz="2400" b="1" dirty="0">
                <a:solidFill>
                  <a:srgbClr val="FFFFFF"/>
                </a:solidFill>
                <a:latin typeface="Times New Roman" pitchFamily="18" charset="0"/>
              </a:rPr>
              <a:t>for Diabetes Treatment </a:t>
            </a:r>
          </a:p>
          <a:p>
            <a:pPr fontAlgn="base">
              <a:spcBef>
                <a:spcPct val="0"/>
              </a:spcBef>
              <a:spcAft>
                <a:spcPct val="0"/>
              </a:spcAft>
            </a:pPr>
            <a:r>
              <a:rPr lang="en-US" altLang="ja-JP" sz="2400" b="1" dirty="0">
                <a:solidFill>
                  <a:srgbClr val="FFFFFF"/>
                </a:solidFill>
                <a:latin typeface="Times New Roman" pitchFamily="18" charset="0"/>
              </a:rPr>
              <a:t>and Education</a:t>
            </a:r>
          </a:p>
          <a:p>
            <a:pPr fontAlgn="base">
              <a:spcBef>
                <a:spcPct val="0"/>
              </a:spcBef>
              <a:spcAft>
                <a:spcPct val="0"/>
              </a:spcAft>
            </a:pPr>
            <a:r>
              <a:rPr lang="en-US" altLang="ja-JP" sz="2400" b="1" dirty="0">
                <a:solidFill>
                  <a:srgbClr val="FFFFFF"/>
                </a:solidFill>
                <a:latin typeface="Times New Roman" pitchFamily="18" charset="0"/>
              </a:rPr>
              <a:t>Kyoto Medical Center</a:t>
            </a:r>
          </a:p>
          <a:p>
            <a:pPr fontAlgn="base">
              <a:spcBef>
                <a:spcPct val="0"/>
              </a:spcBef>
              <a:spcAft>
                <a:spcPct val="0"/>
              </a:spcAft>
            </a:pPr>
            <a:r>
              <a:rPr lang="en-US" altLang="ja-JP" sz="2400" b="1" dirty="0">
                <a:solidFill>
                  <a:srgbClr val="FFFFFF"/>
                </a:solidFill>
                <a:latin typeface="Times New Roman" pitchFamily="18" charset="0"/>
              </a:rPr>
              <a:t>Japan</a:t>
            </a:r>
          </a:p>
        </p:txBody>
      </p:sp>
      <p:pic>
        <p:nvPicPr>
          <p:cNvPr id="6" name="Picture 15" descr="WHOロゴ"/>
          <p:cNvPicPr>
            <a:picLocks noChangeAspect="1" noChangeArrowheads="1"/>
          </p:cNvPicPr>
          <p:nvPr/>
        </p:nvPicPr>
        <p:blipFill>
          <a:blip r:embed="rId4" cstate="print"/>
          <a:srcRect/>
          <a:stretch>
            <a:fillRect/>
          </a:stretch>
        </p:blipFill>
        <p:spPr bwMode="auto">
          <a:xfrm>
            <a:off x="8243442" y="5445224"/>
            <a:ext cx="900558" cy="848085"/>
          </a:xfrm>
          <a:prstGeom prst="rect">
            <a:avLst/>
          </a:prstGeom>
          <a:solidFill>
            <a:schemeClr val="bg1"/>
          </a:solid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IMG_0054.JPG"/>
          <p:cNvPicPr>
            <a:picLocks noChangeAspect="1"/>
          </p:cNvPicPr>
          <p:nvPr/>
        </p:nvPicPr>
        <p:blipFill>
          <a:blip r:embed="rId3" cstate="print"/>
          <a:srcRect/>
          <a:stretch>
            <a:fillRect/>
          </a:stretch>
        </p:blipFill>
        <p:spPr>
          <a:xfrm>
            <a:off x="467544" y="1988840"/>
            <a:ext cx="2520280" cy="1469143"/>
          </a:xfrm>
          <a:prstGeom prst="rect">
            <a:avLst/>
          </a:prstGeom>
        </p:spPr>
      </p:pic>
      <p:pic>
        <p:nvPicPr>
          <p:cNvPr id="5" name="図 4" descr="IMG_0058.JPG"/>
          <p:cNvPicPr>
            <a:picLocks noChangeAspect="1"/>
          </p:cNvPicPr>
          <p:nvPr/>
        </p:nvPicPr>
        <p:blipFill>
          <a:blip r:embed="rId4" cstate="print"/>
          <a:srcRect/>
          <a:stretch>
            <a:fillRect/>
          </a:stretch>
        </p:blipFill>
        <p:spPr>
          <a:xfrm>
            <a:off x="395536" y="3789040"/>
            <a:ext cx="2106576" cy="1656184"/>
          </a:xfrm>
          <a:prstGeom prst="rect">
            <a:avLst/>
          </a:prstGeom>
        </p:spPr>
      </p:pic>
      <p:pic>
        <p:nvPicPr>
          <p:cNvPr id="6" name="図 5" descr="IMG_0059.JPG"/>
          <p:cNvPicPr>
            <a:picLocks noChangeAspect="1"/>
          </p:cNvPicPr>
          <p:nvPr/>
        </p:nvPicPr>
        <p:blipFill>
          <a:blip r:embed="rId5" cstate="print"/>
          <a:srcRect/>
          <a:stretch>
            <a:fillRect/>
          </a:stretch>
        </p:blipFill>
        <p:spPr>
          <a:xfrm>
            <a:off x="6444208" y="5013176"/>
            <a:ext cx="2456350" cy="1656184"/>
          </a:xfrm>
          <a:prstGeom prst="rect">
            <a:avLst/>
          </a:prstGeom>
        </p:spPr>
      </p:pic>
      <p:pic>
        <p:nvPicPr>
          <p:cNvPr id="8" name="図 7" descr="IMG_0044.JPG"/>
          <p:cNvPicPr>
            <a:picLocks noChangeAspect="1"/>
          </p:cNvPicPr>
          <p:nvPr/>
        </p:nvPicPr>
        <p:blipFill>
          <a:blip r:embed="rId6" cstate="print"/>
          <a:srcRect/>
          <a:stretch>
            <a:fillRect/>
          </a:stretch>
        </p:blipFill>
        <p:spPr>
          <a:xfrm>
            <a:off x="2987824" y="980728"/>
            <a:ext cx="3960440" cy="1905022"/>
          </a:xfrm>
          <a:prstGeom prst="rect">
            <a:avLst/>
          </a:prstGeom>
        </p:spPr>
      </p:pic>
      <p:pic>
        <p:nvPicPr>
          <p:cNvPr id="9" name="図 8" descr="IMG_0056.JPG"/>
          <p:cNvPicPr>
            <a:picLocks noChangeAspect="1"/>
          </p:cNvPicPr>
          <p:nvPr/>
        </p:nvPicPr>
        <p:blipFill>
          <a:blip r:embed="rId7" cstate="print"/>
          <a:srcRect/>
          <a:stretch>
            <a:fillRect/>
          </a:stretch>
        </p:blipFill>
        <p:spPr>
          <a:xfrm>
            <a:off x="6156176" y="3356992"/>
            <a:ext cx="2808312" cy="1579676"/>
          </a:xfrm>
          <a:prstGeom prst="rect">
            <a:avLst/>
          </a:prstGeom>
        </p:spPr>
      </p:pic>
      <p:pic>
        <p:nvPicPr>
          <p:cNvPr id="10" name="図 9" descr="IMG_0114.JPG"/>
          <p:cNvPicPr>
            <a:picLocks noChangeAspect="1"/>
          </p:cNvPicPr>
          <p:nvPr/>
        </p:nvPicPr>
        <p:blipFill>
          <a:blip r:embed="rId8" cstate="print"/>
          <a:srcRect/>
          <a:stretch>
            <a:fillRect/>
          </a:stretch>
        </p:blipFill>
        <p:spPr>
          <a:xfrm>
            <a:off x="395536" y="5229200"/>
            <a:ext cx="2232248" cy="1437719"/>
          </a:xfrm>
          <a:prstGeom prst="rect">
            <a:avLst/>
          </a:prstGeom>
        </p:spPr>
      </p:pic>
      <p:pic>
        <p:nvPicPr>
          <p:cNvPr id="11" name="図 10" descr="IMG_0095.JPG"/>
          <p:cNvPicPr>
            <a:picLocks noChangeAspect="1"/>
          </p:cNvPicPr>
          <p:nvPr/>
        </p:nvPicPr>
        <p:blipFill>
          <a:blip r:embed="rId9" cstate="print"/>
          <a:srcRect/>
          <a:stretch>
            <a:fillRect/>
          </a:stretch>
        </p:blipFill>
        <p:spPr>
          <a:xfrm>
            <a:off x="467544" y="476672"/>
            <a:ext cx="2376264" cy="1479561"/>
          </a:xfrm>
          <a:prstGeom prst="rect">
            <a:avLst/>
          </a:prstGeom>
        </p:spPr>
      </p:pic>
      <p:pic>
        <p:nvPicPr>
          <p:cNvPr id="12" name="図 11" descr="IMG_0182.JPG"/>
          <p:cNvPicPr>
            <a:picLocks noChangeAspect="1"/>
          </p:cNvPicPr>
          <p:nvPr/>
        </p:nvPicPr>
        <p:blipFill>
          <a:blip r:embed="rId10" cstate="print"/>
          <a:srcRect/>
          <a:stretch>
            <a:fillRect/>
          </a:stretch>
        </p:blipFill>
        <p:spPr>
          <a:xfrm>
            <a:off x="3131840" y="2924944"/>
            <a:ext cx="3024336" cy="2016224"/>
          </a:xfrm>
          <a:prstGeom prst="rect">
            <a:avLst/>
          </a:prstGeom>
        </p:spPr>
      </p:pic>
      <p:pic>
        <p:nvPicPr>
          <p:cNvPr id="13" name="図 12" descr="IMG_0180.JPG"/>
          <p:cNvPicPr>
            <a:picLocks noChangeAspect="1"/>
          </p:cNvPicPr>
          <p:nvPr/>
        </p:nvPicPr>
        <p:blipFill>
          <a:blip r:embed="rId11" cstate="print">
            <a:lum bright="10000"/>
          </a:blip>
          <a:srcRect/>
          <a:stretch>
            <a:fillRect/>
          </a:stretch>
        </p:blipFill>
        <p:spPr>
          <a:xfrm>
            <a:off x="2843808" y="5085184"/>
            <a:ext cx="3384376" cy="1692188"/>
          </a:xfrm>
          <a:prstGeom prst="rect">
            <a:avLst/>
          </a:prstGeom>
        </p:spPr>
      </p:pic>
      <p:pic>
        <p:nvPicPr>
          <p:cNvPr id="14" name="図 13" descr="IMG_0193.JPG"/>
          <p:cNvPicPr>
            <a:picLocks noChangeAspect="1"/>
          </p:cNvPicPr>
          <p:nvPr/>
        </p:nvPicPr>
        <p:blipFill>
          <a:blip r:embed="rId12" cstate="print"/>
          <a:srcRect/>
          <a:stretch>
            <a:fillRect/>
          </a:stretch>
        </p:blipFill>
        <p:spPr>
          <a:xfrm>
            <a:off x="6372200" y="2204864"/>
            <a:ext cx="2573903" cy="1152128"/>
          </a:xfrm>
          <a:prstGeom prst="rect">
            <a:avLst/>
          </a:prstGeom>
        </p:spPr>
      </p:pic>
      <p:pic>
        <p:nvPicPr>
          <p:cNvPr id="17" name="図 16" descr="IMG_0195.JPG"/>
          <p:cNvPicPr>
            <a:picLocks noChangeAspect="1"/>
          </p:cNvPicPr>
          <p:nvPr/>
        </p:nvPicPr>
        <p:blipFill>
          <a:blip r:embed="rId13" cstate="print"/>
          <a:srcRect/>
          <a:stretch>
            <a:fillRect/>
          </a:stretch>
        </p:blipFill>
        <p:spPr>
          <a:xfrm>
            <a:off x="7020272" y="1268760"/>
            <a:ext cx="1846023" cy="864096"/>
          </a:xfrm>
          <a:prstGeom prst="rect">
            <a:avLst/>
          </a:prstGeom>
        </p:spPr>
      </p:pic>
      <p:pic>
        <p:nvPicPr>
          <p:cNvPr id="18" name="図 17" descr="with Lepantaro.jpg"/>
          <p:cNvPicPr>
            <a:picLocks noChangeAspect="1"/>
          </p:cNvPicPr>
          <p:nvPr/>
        </p:nvPicPr>
        <p:blipFill>
          <a:blip r:embed="rId14" cstate="print"/>
          <a:srcRect/>
          <a:stretch>
            <a:fillRect/>
          </a:stretch>
        </p:blipFill>
        <p:spPr>
          <a:xfrm>
            <a:off x="7092280" y="0"/>
            <a:ext cx="1728192" cy="1268979"/>
          </a:xfrm>
          <a:prstGeom prst="rect">
            <a:avLst/>
          </a:prstGeom>
        </p:spPr>
      </p:pic>
      <p:pic>
        <p:nvPicPr>
          <p:cNvPr id="6147" name="Picture 3"/>
          <p:cNvPicPr>
            <a:picLocks noChangeAspect="1" noChangeArrowheads="1"/>
          </p:cNvPicPr>
          <p:nvPr/>
        </p:nvPicPr>
        <p:blipFill>
          <a:blip r:embed="rId15" cstate="print"/>
          <a:srcRect/>
          <a:stretch>
            <a:fillRect/>
          </a:stretch>
        </p:blipFill>
        <p:spPr bwMode="auto">
          <a:xfrm>
            <a:off x="2915817" y="116632"/>
            <a:ext cx="4104456" cy="8404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endParaRPr kumimoji="1" lang="ja-JP" altLang="en-US"/>
          </a:p>
        </p:txBody>
      </p:sp>
      <p:sp>
        <p:nvSpPr>
          <p:cNvPr id="3" name="サブタイトル 2"/>
          <p:cNvSpPr>
            <a:spLocks noGrp="1"/>
          </p:cNvSpPr>
          <p:nvPr>
            <p:ph type="subTitle" idx="1"/>
          </p:nvPr>
        </p:nvSpPr>
        <p:spPr/>
        <p:txBody>
          <a:bodyPr/>
          <a:lstStyle/>
          <a:p>
            <a:endParaRPr kumimoji="1" lang="ja-JP" altLang="en-US"/>
          </a:p>
        </p:txBody>
      </p:sp>
      <p:pic>
        <p:nvPicPr>
          <p:cNvPr id="157698" name="Picture 2"/>
          <p:cNvPicPr>
            <a:picLocks noChangeAspect="1" noChangeArrowheads="1"/>
          </p:cNvPicPr>
          <p:nvPr/>
        </p:nvPicPr>
        <p:blipFill>
          <a:blip r:embed="rId3" cstate="print"/>
          <a:srcRect/>
          <a:stretch>
            <a:fillRect/>
          </a:stretch>
        </p:blipFill>
        <p:spPr bwMode="auto">
          <a:xfrm>
            <a:off x="107504" y="0"/>
            <a:ext cx="8829675" cy="5572125"/>
          </a:xfrm>
          <a:prstGeom prst="rect">
            <a:avLst/>
          </a:prstGeom>
          <a:noFill/>
          <a:ln w="9525">
            <a:noFill/>
            <a:miter lim="800000"/>
            <a:headEnd/>
            <a:tailEnd/>
          </a:ln>
        </p:spPr>
      </p:pic>
      <p:pic>
        <p:nvPicPr>
          <p:cNvPr id="5" name="図 4" descr="5.10 Meeting.jpg"/>
          <p:cNvPicPr>
            <a:picLocks noChangeAspect="1"/>
          </p:cNvPicPr>
          <p:nvPr/>
        </p:nvPicPr>
        <p:blipFill>
          <a:blip r:embed="rId4" cstate="email"/>
          <a:srcRect/>
          <a:stretch>
            <a:fillRect/>
          </a:stretch>
        </p:blipFill>
        <p:spPr>
          <a:xfrm>
            <a:off x="827584" y="5574689"/>
            <a:ext cx="2736304" cy="1219145"/>
          </a:xfrm>
          <a:prstGeom prst="rect">
            <a:avLst/>
          </a:prstGeom>
        </p:spPr>
      </p:pic>
      <p:pic>
        <p:nvPicPr>
          <p:cNvPr id="6" name="図 5" descr="Pakisutan 5.10.jpg"/>
          <p:cNvPicPr>
            <a:picLocks noChangeAspect="1"/>
          </p:cNvPicPr>
          <p:nvPr/>
        </p:nvPicPr>
        <p:blipFill>
          <a:blip r:embed="rId5" cstate="print"/>
          <a:srcRect/>
          <a:stretch>
            <a:fillRect/>
          </a:stretch>
        </p:blipFill>
        <p:spPr>
          <a:xfrm>
            <a:off x="4499992" y="5661248"/>
            <a:ext cx="3851920" cy="970670"/>
          </a:xfrm>
          <a:prstGeom prst="rect">
            <a:avLst/>
          </a:prstGeom>
        </p:spPr>
      </p:pic>
      <p:sp>
        <p:nvSpPr>
          <p:cNvPr id="7" name="テキスト ボックス 6"/>
          <p:cNvSpPr txBox="1"/>
          <p:nvPr/>
        </p:nvSpPr>
        <p:spPr>
          <a:xfrm>
            <a:off x="323528" y="3861048"/>
            <a:ext cx="1980542" cy="1200329"/>
          </a:xfrm>
          <a:prstGeom prst="rect">
            <a:avLst/>
          </a:prstGeom>
          <a:noFill/>
        </p:spPr>
        <p:txBody>
          <a:bodyPr wrap="none" rtlCol="0">
            <a:spAutoFit/>
          </a:bodyPr>
          <a:lstStyle/>
          <a:p>
            <a:r>
              <a:rPr lang="en-US" altLang="ja-JP" sz="2400" b="1" dirty="0">
                <a:solidFill>
                  <a:srgbClr val="FFFF00"/>
                </a:solidFill>
              </a:rPr>
              <a:t># Infection</a:t>
            </a:r>
          </a:p>
          <a:p>
            <a:r>
              <a:rPr lang="en-US" altLang="ja-JP" sz="2400" b="1" dirty="0">
                <a:solidFill>
                  <a:srgbClr val="FFFF00"/>
                </a:solidFill>
              </a:rPr>
              <a:t># PAD</a:t>
            </a:r>
          </a:p>
          <a:p>
            <a:r>
              <a:rPr lang="en-US" altLang="ja-JP" sz="2400" b="1" dirty="0">
                <a:solidFill>
                  <a:srgbClr val="FFFF00"/>
                </a:solidFill>
              </a:rPr>
              <a:t># Wound Care</a:t>
            </a:r>
            <a:endParaRPr lang="ja-JP" altLang="en-US" sz="2400" b="1" dirty="0">
              <a:solidFill>
                <a:srgbClr val="FFFF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4" name="コンテンツ プレースホルダ 3"/>
          <p:cNvGraphicFramePr>
            <a:graphicFrameLocks noGrp="1"/>
          </p:cNvGraphicFramePr>
          <p:nvPr>
            <p:ph idx="1"/>
          </p:nvPr>
        </p:nvGraphicFramePr>
        <p:xfrm>
          <a:off x="785786" y="1214422"/>
          <a:ext cx="7458100" cy="5143536"/>
        </p:xfrm>
        <a:graphic>
          <a:graphicData uri="http://schemas.openxmlformats.org/drawingml/2006/chart">
            <c:chart xmlns:c="http://schemas.openxmlformats.org/drawingml/2006/chart" xmlns:r="http://schemas.openxmlformats.org/officeDocument/2006/relationships" r:id="rId3"/>
          </a:graphicData>
        </a:graphic>
      </p:graphicFrame>
      <p:sp>
        <p:nvSpPr>
          <p:cNvPr id="6" name="タイトル 1"/>
          <p:cNvSpPr txBox="1">
            <a:spLocks/>
          </p:cNvSpPr>
          <p:nvPr/>
        </p:nvSpPr>
        <p:spPr>
          <a:xfrm>
            <a:off x="642910" y="357167"/>
            <a:ext cx="7772400" cy="714380"/>
          </a:xfrm>
          <a:prstGeom prst="rect">
            <a:avLst/>
          </a:prstGeom>
          <a:ln/>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Autofit/>
          </a:bodyPr>
          <a:lstStyle/>
          <a:p>
            <a:pPr algn="ctr">
              <a:spcBef>
                <a:spcPct val="0"/>
              </a:spcBef>
              <a:defRPr/>
            </a:pPr>
            <a:r>
              <a:rPr lang="en-US" altLang="ja-JP" sz="3200" dirty="0">
                <a:solidFill>
                  <a:sysClr val="window" lastClr="FFFFFF"/>
                </a:solidFill>
                <a:cs typeface="Times New Roman" pitchFamily="18" charset="0"/>
              </a:rPr>
              <a:t>Prevalence of Diabetic Neuropathy in </a:t>
            </a:r>
            <a:r>
              <a:rPr lang="en-US" altLang="ja-JP" sz="3200" dirty="0" smtClean="0">
                <a:solidFill>
                  <a:sysClr val="window" lastClr="FFFFFF"/>
                </a:solidFill>
                <a:cs typeface="Times New Roman" pitchFamily="18" charset="0"/>
              </a:rPr>
              <a:t>Japan </a:t>
            </a:r>
          </a:p>
          <a:p>
            <a:pPr algn="ctr">
              <a:spcBef>
                <a:spcPct val="0"/>
              </a:spcBef>
              <a:defRPr/>
            </a:pPr>
            <a:r>
              <a:rPr lang="en-US" altLang="ja-JP" dirty="0" smtClean="0">
                <a:solidFill>
                  <a:sysClr val="window" lastClr="FFFFFF"/>
                </a:solidFill>
                <a:cs typeface="Times New Roman" pitchFamily="18" charset="0"/>
              </a:rPr>
              <a:t>-</a:t>
            </a:r>
            <a:r>
              <a:rPr lang="en-US" altLang="ja-JP" sz="2000" b="1" dirty="0" smtClean="0">
                <a:solidFill>
                  <a:sysClr val="window" lastClr="FFFFFF"/>
                </a:solidFill>
                <a:cs typeface="Times New Roman" pitchFamily="18" charset="0"/>
              </a:rPr>
              <a:t>Japan Medical Association </a:t>
            </a:r>
            <a:r>
              <a:rPr lang="en-US" altLang="ja-JP" sz="2000" dirty="0" smtClean="0">
                <a:solidFill>
                  <a:sysClr val="window" lastClr="FFFFFF"/>
                </a:solidFill>
                <a:cs typeface="Times New Roman" pitchFamily="18" charset="0"/>
              </a:rPr>
              <a:t>2007 -</a:t>
            </a:r>
            <a:endParaRPr lang="ja-JP" altLang="en-US" sz="3200" dirty="0">
              <a:solidFill>
                <a:sysClr val="window" lastClr="FFFFFF"/>
              </a:solidFill>
              <a:cs typeface="Times New Roman" pitchFamily="18" charset="0"/>
            </a:endParaRPr>
          </a:p>
        </p:txBody>
      </p:sp>
      <p:sp>
        <p:nvSpPr>
          <p:cNvPr id="7" name="テキスト ボックス 6"/>
          <p:cNvSpPr txBox="1"/>
          <p:nvPr/>
        </p:nvSpPr>
        <p:spPr>
          <a:xfrm>
            <a:off x="6084168" y="6329363"/>
            <a:ext cx="2880320" cy="369332"/>
          </a:xfrm>
          <a:prstGeom prst="rect">
            <a:avLst/>
          </a:prstGeom>
          <a:noFill/>
        </p:spPr>
        <p:txBody>
          <a:bodyPr wrap="square" rtlCol="0">
            <a:spAutoFit/>
          </a:bodyPr>
          <a:lstStyle/>
          <a:p>
            <a:r>
              <a:rPr lang="en-US" altLang="ja-JP" dirty="0">
                <a:solidFill>
                  <a:srgbClr val="000000"/>
                </a:solidFill>
              </a:rPr>
              <a:t>&lt;Japan Med. Assoc. 2007&gt;</a:t>
            </a:r>
            <a:endParaRPr lang="ja-JP" altLang="en-US" dirty="0">
              <a:solidFill>
                <a:srgbClr val="000000"/>
              </a:solidFill>
            </a:endParaRPr>
          </a:p>
        </p:txBody>
      </p:sp>
      <p:sp>
        <p:nvSpPr>
          <p:cNvPr id="5" name="テキスト ボックス 4"/>
          <p:cNvSpPr txBox="1"/>
          <p:nvPr/>
        </p:nvSpPr>
        <p:spPr>
          <a:xfrm>
            <a:off x="827584" y="5877272"/>
            <a:ext cx="1334020" cy="369332"/>
          </a:xfrm>
          <a:prstGeom prst="rect">
            <a:avLst/>
          </a:prstGeom>
          <a:noFill/>
        </p:spPr>
        <p:txBody>
          <a:bodyPr wrap="none" rtlCol="0">
            <a:spAutoFit/>
          </a:bodyPr>
          <a:lstStyle/>
          <a:p>
            <a:r>
              <a:rPr lang="en-US" altLang="ja-JP" dirty="0">
                <a:solidFill>
                  <a:srgbClr val="000000"/>
                </a:solidFill>
              </a:rPr>
              <a:t>(n=200,000)</a:t>
            </a:r>
            <a:endParaRPr lang="ja-JP" altLang="en-US" dirty="0">
              <a:solidFill>
                <a:srgbClr val="00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rcRect l="26556" t="12279" r="25221" b="5302"/>
          <a:stretch>
            <a:fillRect/>
          </a:stretch>
        </p:blipFill>
        <p:spPr bwMode="auto">
          <a:xfrm>
            <a:off x="1736788" y="1268760"/>
            <a:ext cx="5670424" cy="5451530"/>
          </a:xfrm>
          <a:prstGeom prst="rect">
            <a:avLst/>
          </a:prstGeom>
          <a:noFill/>
          <a:ln w="9525">
            <a:noFill/>
            <a:miter lim="800000"/>
            <a:headEnd/>
            <a:tailEnd/>
          </a:ln>
        </p:spPr>
      </p:pic>
      <p:sp>
        <p:nvSpPr>
          <p:cNvPr id="4" name="タイトル 1"/>
          <p:cNvSpPr txBox="1">
            <a:spLocks/>
          </p:cNvSpPr>
          <p:nvPr/>
        </p:nvSpPr>
        <p:spPr>
          <a:xfrm>
            <a:off x="755576" y="188640"/>
            <a:ext cx="7704856" cy="864096"/>
          </a:xfrm>
          <a:prstGeom prst="rect">
            <a:avLst/>
          </a:prstGeom>
          <a:solidFill>
            <a:schemeClr val="accent3">
              <a:lumMod val="75000"/>
            </a:schemeClr>
          </a:solidFill>
        </p:spPr>
        <p:style>
          <a:lnRef idx="0">
            <a:schemeClr val="accent4"/>
          </a:lnRef>
          <a:fillRef idx="3">
            <a:schemeClr val="accent4"/>
          </a:fillRef>
          <a:effectRef idx="3">
            <a:schemeClr val="accent4"/>
          </a:effectRef>
          <a:fontRef idx="minor">
            <a:schemeClr val="lt1"/>
          </a:fontRef>
        </p:style>
        <p:txBody>
          <a:bodyPr vert="horz" lIns="91440" tIns="45720" rIns="91440" bIns="45720" rtlCol="0" anchor="ctr">
            <a:noAutofit/>
          </a:bodyPr>
          <a:lstStyle/>
          <a:p>
            <a:pPr algn="ctr">
              <a:lnSpc>
                <a:spcPts val="2600"/>
              </a:lnSpc>
              <a:spcBef>
                <a:spcPct val="0"/>
              </a:spcBef>
              <a:defRPr/>
            </a:pPr>
            <a:r>
              <a:rPr lang="en-US" altLang="ja-JP" sz="3000" dirty="0">
                <a:solidFill>
                  <a:prstClr val="white"/>
                </a:solidFill>
              </a:rPr>
              <a:t>Change of Chronic Dialyzed Patients in Japan </a:t>
            </a:r>
          </a:p>
          <a:p>
            <a:pPr algn="ctr">
              <a:lnSpc>
                <a:spcPts val="2600"/>
              </a:lnSpc>
              <a:spcBef>
                <a:spcPct val="0"/>
              </a:spcBef>
              <a:spcAft>
                <a:spcPts val="1200"/>
              </a:spcAft>
            </a:pPr>
            <a:r>
              <a:rPr lang="ja-JP" altLang="en-US" sz="2200" dirty="0">
                <a:solidFill>
                  <a:prstClr val="white"/>
                </a:solidFill>
              </a:rPr>
              <a:t>　－ </a:t>
            </a:r>
            <a:r>
              <a:rPr lang="en-US" altLang="ja-JP" sz="2200" dirty="0">
                <a:solidFill>
                  <a:prstClr val="white"/>
                </a:solidFill>
              </a:rPr>
              <a:t>The Japanese Society for Dialysis Therapy</a:t>
            </a:r>
            <a:r>
              <a:rPr lang="ja-JP" altLang="en-US" sz="2200" dirty="0">
                <a:solidFill>
                  <a:prstClr val="white"/>
                </a:solidFill>
              </a:rPr>
              <a:t>－</a:t>
            </a:r>
          </a:p>
        </p:txBody>
      </p:sp>
      <p:cxnSp>
        <p:nvCxnSpPr>
          <p:cNvPr id="6" name="直線矢印コネクタ 5"/>
          <p:cNvCxnSpPr/>
          <p:nvPr/>
        </p:nvCxnSpPr>
        <p:spPr>
          <a:xfrm flipV="1">
            <a:off x="1403648" y="4284266"/>
            <a:ext cx="465921" cy="8830"/>
          </a:xfrm>
          <a:prstGeom prst="straightConnector1">
            <a:avLst/>
          </a:prstGeom>
          <a:ln w="53975">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179513" y="4070614"/>
            <a:ext cx="1248956" cy="461665"/>
          </a:xfrm>
          <a:prstGeom prst="rect">
            <a:avLst/>
          </a:prstGeom>
          <a:noFill/>
        </p:spPr>
        <p:txBody>
          <a:bodyPr wrap="square" rtlCol="0">
            <a:spAutoFit/>
          </a:bodyPr>
          <a:lstStyle/>
          <a:p>
            <a:pPr algn="r"/>
            <a:r>
              <a:rPr lang="en-US" altLang="ja-JP" sz="2400" dirty="0">
                <a:solidFill>
                  <a:prstClr val="black"/>
                </a:solidFill>
              </a:rPr>
              <a:t>150,000</a:t>
            </a:r>
            <a:endParaRPr lang="ja-JP" altLang="en-US" sz="2400" dirty="0">
              <a:solidFill>
                <a:prstClr val="black"/>
              </a:solidFill>
            </a:endParaRPr>
          </a:p>
        </p:txBody>
      </p:sp>
      <p:cxnSp>
        <p:nvCxnSpPr>
          <p:cNvPr id="9" name="直線矢印コネクタ 8"/>
          <p:cNvCxnSpPr/>
          <p:nvPr/>
        </p:nvCxnSpPr>
        <p:spPr>
          <a:xfrm>
            <a:off x="1403648" y="2220218"/>
            <a:ext cx="449907" cy="0"/>
          </a:xfrm>
          <a:prstGeom prst="straightConnector1">
            <a:avLst/>
          </a:prstGeom>
          <a:ln w="53975">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210277" y="2006749"/>
            <a:ext cx="1199126" cy="461665"/>
          </a:xfrm>
          <a:prstGeom prst="rect">
            <a:avLst/>
          </a:prstGeom>
          <a:noFill/>
        </p:spPr>
        <p:txBody>
          <a:bodyPr wrap="square" rtlCol="0">
            <a:spAutoFit/>
          </a:bodyPr>
          <a:lstStyle/>
          <a:p>
            <a:pPr algn="r"/>
            <a:r>
              <a:rPr lang="en-US" altLang="ja-JP" sz="2400" dirty="0">
                <a:solidFill>
                  <a:prstClr val="black"/>
                </a:solidFill>
              </a:rPr>
              <a:t>300,000</a:t>
            </a:r>
            <a:endParaRPr lang="ja-JP" altLang="en-US" sz="2400" dirty="0">
              <a:solidFill>
                <a:prstClr val="black"/>
              </a:solidFill>
            </a:endParaRPr>
          </a:p>
        </p:txBody>
      </p:sp>
      <p:sp>
        <p:nvSpPr>
          <p:cNvPr id="11" name="テキスト ボックス 10"/>
          <p:cNvSpPr txBox="1"/>
          <p:nvPr/>
        </p:nvSpPr>
        <p:spPr>
          <a:xfrm>
            <a:off x="0" y="1196752"/>
            <a:ext cx="1822586" cy="400110"/>
          </a:xfrm>
          <a:prstGeom prst="rect">
            <a:avLst/>
          </a:prstGeom>
          <a:noFill/>
        </p:spPr>
        <p:txBody>
          <a:bodyPr wrap="square" rtlCol="0">
            <a:spAutoFit/>
          </a:bodyPr>
          <a:lstStyle/>
          <a:p>
            <a:pPr algn="ctr"/>
            <a:r>
              <a:rPr lang="en-US" altLang="ja-JP" sz="2000" dirty="0">
                <a:solidFill>
                  <a:prstClr val="black"/>
                </a:solidFill>
              </a:rPr>
              <a:t>No. of patients</a:t>
            </a:r>
            <a:endParaRPr lang="ja-JP" altLang="en-US" sz="2000" dirty="0">
              <a:solidFill>
                <a:prstClr val="black"/>
              </a:solidFill>
            </a:endParaRPr>
          </a:p>
        </p:txBody>
      </p:sp>
      <p:cxnSp>
        <p:nvCxnSpPr>
          <p:cNvPr id="14" name="直線矢印コネクタ 13"/>
          <p:cNvCxnSpPr/>
          <p:nvPr/>
        </p:nvCxnSpPr>
        <p:spPr>
          <a:xfrm flipH="1">
            <a:off x="7380312" y="6409267"/>
            <a:ext cx="417488" cy="115783"/>
          </a:xfrm>
          <a:prstGeom prst="straightConnector1">
            <a:avLst/>
          </a:prstGeom>
          <a:ln w="53975">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15" name="テキスト ボックス 14"/>
          <p:cNvSpPr txBox="1"/>
          <p:nvPr/>
        </p:nvSpPr>
        <p:spPr>
          <a:xfrm>
            <a:off x="7740352" y="6165304"/>
            <a:ext cx="928694" cy="461665"/>
          </a:xfrm>
          <a:prstGeom prst="rect">
            <a:avLst/>
          </a:prstGeom>
          <a:noFill/>
        </p:spPr>
        <p:txBody>
          <a:bodyPr wrap="square" rtlCol="0">
            <a:spAutoFit/>
          </a:bodyPr>
          <a:lstStyle/>
          <a:p>
            <a:r>
              <a:rPr lang="en-US" altLang="ja-JP" sz="2400" dirty="0" smtClean="0">
                <a:solidFill>
                  <a:prstClr val="black"/>
                </a:solidFill>
              </a:rPr>
              <a:t>2011</a:t>
            </a:r>
            <a:endParaRPr lang="ja-JP" altLang="en-US" sz="2400" dirty="0">
              <a:solidFill>
                <a:prstClr val="black"/>
              </a:solidFill>
            </a:endParaRPr>
          </a:p>
        </p:txBody>
      </p:sp>
      <p:cxnSp>
        <p:nvCxnSpPr>
          <p:cNvPr id="17" name="直線矢印コネクタ 16"/>
          <p:cNvCxnSpPr/>
          <p:nvPr/>
        </p:nvCxnSpPr>
        <p:spPr>
          <a:xfrm flipH="1">
            <a:off x="7338804" y="2132856"/>
            <a:ext cx="473556" cy="1589"/>
          </a:xfrm>
          <a:prstGeom prst="straightConnector1">
            <a:avLst/>
          </a:prstGeom>
          <a:ln w="53975">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18" name="テキスト ボックス 17"/>
          <p:cNvSpPr txBox="1"/>
          <p:nvPr/>
        </p:nvSpPr>
        <p:spPr>
          <a:xfrm>
            <a:off x="7740352" y="1916832"/>
            <a:ext cx="1242666" cy="461665"/>
          </a:xfrm>
          <a:prstGeom prst="rect">
            <a:avLst/>
          </a:prstGeom>
          <a:noFill/>
        </p:spPr>
        <p:txBody>
          <a:bodyPr wrap="square" rtlCol="0">
            <a:spAutoFit/>
          </a:bodyPr>
          <a:lstStyle/>
          <a:p>
            <a:pPr algn="r"/>
            <a:r>
              <a:rPr lang="en-US" altLang="ja-JP" sz="2400" dirty="0" smtClean="0">
                <a:solidFill>
                  <a:prstClr val="black"/>
                </a:solidFill>
              </a:rPr>
              <a:t>304,592</a:t>
            </a:r>
            <a:endParaRPr lang="ja-JP" altLang="en-US" sz="2400" dirty="0">
              <a:solidFill>
                <a:prstClr val="black"/>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l="21747" t="15132" r="20500" b="17652"/>
          <a:stretch>
            <a:fillRect/>
          </a:stretch>
        </p:blipFill>
        <p:spPr bwMode="auto">
          <a:xfrm>
            <a:off x="557020" y="1196752"/>
            <a:ext cx="8047427" cy="5268403"/>
          </a:xfrm>
          <a:prstGeom prst="rect">
            <a:avLst/>
          </a:prstGeom>
          <a:noFill/>
          <a:ln w="9525">
            <a:noFill/>
            <a:miter lim="800000"/>
            <a:headEnd/>
            <a:tailEnd/>
          </a:ln>
        </p:spPr>
      </p:pic>
      <p:sp>
        <p:nvSpPr>
          <p:cNvPr id="4" name="タイトル 1"/>
          <p:cNvSpPr txBox="1">
            <a:spLocks/>
          </p:cNvSpPr>
          <p:nvPr/>
        </p:nvSpPr>
        <p:spPr>
          <a:xfrm>
            <a:off x="251520" y="195480"/>
            <a:ext cx="8640960" cy="857256"/>
          </a:xfrm>
          <a:prstGeom prst="rect">
            <a:avLst/>
          </a:prstGeom>
          <a:solidFill>
            <a:schemeClr val="accent3">
              <a:lumMod val="75000"/>
            </a:schemeClr>
          </a:solidFill>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Autofit/>
          </a:bodyPr>
          <a:lstStyle/>
          <a:p>
            <a:pPr algn="ctr">
              <a:lnSpc>
                <a:spcPts val="2800"/>
              </a:lnSpc>
              <a:defRPr/>
            </a:pPr>
            <a:r>
              <a:rPr lang="en-US" altLang="ja-JP" sz="2600" dirty="0">
                <a:solidFill>
                  <a:prstClr val="white"/>
                </a:solidFill>
              </a:rPr>
              <a:t>Change of the Cause of Newly Applied </a:t>
            </a:r>
            <a:r>
              <a:rPr lang="en-US" altLang="ja-JP" sz="2600" dirty="0" err="1">
                <a:solidFill>
                  <a:prstClr val="white"/>
                </a:solidFill>
              </a:rPr>
              <a:t>Hemodialysis</a:t>
            </a:r>
            <a:r>
              <a:rPr lang="en-US" altLang="ja-JP" sz="2600" dirty="0">
                <a:solidFill>
                  <a:prstClr val="white"/>
                </a:solidFill>
              </a:rPr>
              <a:t> in Japan</a:t>
            </a:r>
          </a:p>
          <a:p>
            <a:pPr algn="ctr">
              <a:lnSpc>
                <a:spcPts val="3000"/>
              </a:lnSpc>
              <a:spcBef>
                <a:spcPct val="0"/>
              </a:spcBef>
              <a:spcAft>
                <a:spcPts val="1200"/>
              </a:spcAft>
            </a:pPr>
            <a:r>
              <a:rPr lang="ja-JP" altLang="en-US" sz="2800" dirty="0">
                <a:solidFill>
                  <a:prstClr val="white"/>
                </a:solidFill>
              </a:rPr>
              <a:t>　</a:t>
            </a:r>
            <a:r>
              <a:rPr lang="ja-JP" altLang="en-US" sz="2400" dirty="0">
                <a:solidFill>
                  <a:prstClr val="white"/>
                </a:solidFill>
              </a:rPr>
              <a:t>－ </a:t>
            </a:r>
            <a:r>
              <a:rPr lang="en-US" altLang="ja-JP" sz="2400" dirty="0">
                <a:solidFill>
                  <a:prstClr val="white"/>
                </a:solidFill>
              </a:rPr>
              <a:t>The Japanese Society for Dialysis Therapy</a:t>
            </a:r>
            <a:r>
              <a:rPr lang="ja-JP" altLang="en-US" sz="2400" dirty="0">
                <a:solidFill>
                  <a:prstClr val="white"/>
                </a:solidFill>
              </a:rPr>
              <a:t>－</a:t>
            </a:r>
            <a:endParaRPr lang="ja-JP" altLang="en-US" sz="3200" dirty="0">
              <a:solidFill>
                <a:prstClr val="white"/>
              </a:solidFill>
            </a:endParaRPr>
          </a:p>
        </p:txBody>
      </p:sp>
      <p:cxnSp>
        <p:nvCxnSpPr>
          <p:cNvPr id="7" name="直線矢印コネクタ 6"/>
          <p:cNvCxnSpPr/>
          <p:nvPr/>
        </p:nvCxnSpPr>
        <p:spPr>
          <a:xfrm flipH="1">
            <a:off x="2463800" y="2093953"/>
            <a:ext cx="284494" cy="776247"/>
          </a:xfrm>
          <a:prstGeom prst="straightConnector1">
            <a:avLst/>
          </a:prstGeom>
          <a:ln w="50800">
            <a:solidFill>
              <a:srgbClr val="00B0F0"/>
            </a:solidFill>
            <a:tailEnd type="stealth"/>
          </a:ln>
        </p:spPr>
        <p:style>
          <a:lnRef idx="1">
            <a:schemeClr val="accent1"/>
          </a:lnRef>
          <a:fillRef idx="0">
            <a:schemeClr val="accent1"/>
          </a:fillRef>
          <a:effectRef idx="0">
            <a:schemeClr val="accent1"/>
          </a:effectRef>
          <a:fontRef idx="minor">
            <a:schemeClr val="tx1"/>
          </a:fontRef>
        </p:style>
      </p:cxnSp>
      <p:cxnSp>
        <p:nvCxnSpPr>
          <p:cNvPr id="9" name="直線矢印コネクタ 8"/>
          <p:cNvCxnSpPr>
            <a:stCxn id="24" idx="2"/>
          </p:cNvCxnSpPr>
          <p:nvPr/>
        </p:nvCxnSpPr>
        <p:spPr>
          <a:xfrm>
            <a:off x="2123728" y="4149080"/>
            <a:ext cx="43739" cy="431387"/>
          </a:xfrm>
          <a:prstGeom prst="straightConnector1">
            <a:avLst/>
          </a:prstGeom>
          <a:ln w="50800">
            <a:solidFill>
              <a:schemeClr val="accent6">
                <a:lumMod val="50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p:nvPr/>
        </p:nvCxnSpPr>
        <p:spPr>
          <a:xfrm flipH="1" flipV="1">
            <a:off x="8378669" y="6276297"/>
            <a:ext cx="11798" cy="259970"/>
          </a:xfrm>
          <a:prstGeom prst="straightConnector1">
            <a:avLst/>
          </a:prstGeom>
          <a:ln w="53975">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15" name="テキスト ボックス 14"/>
          <p:cNvSpPr txBox="1"/>
          <p:nvPr/>
        </p:nvSpPr>
        <p:spPr>
          <a:xfrm>
            <a:off x="8051387" y="6453336"/>
            <a:ext cx="769085" cy="430887"/>
          </a:xfrm>
          <a:prstGeom prst="rect">
            <a:avLst/>
          </a:prstGeom>
          <a:noFill/>
        </p:spPr>
        <p:txBody>
          <a:bodyPr wrap="square" rtlCol="0">
            <a:spAutoFit/>
          </a:bodyPr>
          <a:lstStyle/>
          <a:p>
            <a:r>
              <a:rPr lang="en-US" altLang="ja-JP" sz="2200" dirty="0" smtClean="0">
                <a:solidFill>
                  <a:prstClr val="black"/>
                </a:solidFill>
              </a:rPr>
              <a:t>2011</a:t>
            </a:r>
            <a:endParaRPr lang="ja-JP" altLang="en-US" sz="2200" dirty="0">
              <a:solidFill>
                <a:prstClr val="black"/>
              </a:solidFill>
            </a:endParaRPr>
          </a:p>
        </p:txBody>
      </p:sp>
      <p:sp>
        <p:nvSpPr>
          <p:cNvPr id="23" name="正方形/長方形 22"/>
          <p:cNvSpPr/>
          <p:nvPr/>
        </p:nvSpPr>
        <p:spPr>
          <a:xfrm>
            <a:off x="1403648" y="1916832"/>
            <a:ext cx="3168352" cy="360040"/>
          </a:xfrm>
          <a:prstGeom prst="rect">
            <a:avLst/>
          </a:prstGeom>
          <a:ln w="9525">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r>
              <a:rPr lang="en-GB" altLang="ja-JP" sz="2000" dirty="0" smtClean="0">
                <a:solidFill>
                  <a:srgbClr val="0070C0"/>
                </a:solidFill>
              </a:rPr>
              <a:t>Chronic </a:t>
            </a:r>
            <a:r>
              <a:rPr lang="en-GB" altLang="ja-JP" sz="2000" dirty="0" err="1" smtClean="0">
                <a:solidFill>
                  <a:srgbClr val="0070C0"/>
                </a:solidFill>
              </a:rPr>
              <a:t>glomerular</a:t>
            </a:r>
            <a:r>
              <a:rPr lang="en-GB" altLang="ja-JP" sz="2000" dirty="0" smtClean="0">
                <a:solidFill>
                  <a:srgbClr val="0070C0"/>
                </a:solidFill>
              </a:rPr>
              <a:t> nephritis</a:t>
            </a:r>
            <a:endParaRPr lang="ja-JP" altLang="en-US" sz="2000" dirty="0">
              <a:solidFill>
                <a:srgbClr val="0070C0"/>
              </a:solidFill>
            </a:endParaRPr>
          </a:p>
        </p:txBody>
      </p:sp>
      <p:sp>
        <p:nvSpPr>
          <p:cNvPr id="24" name="正方形/長方形 23"/>
          <p:cNvSpPr/>
          <p:nvPr/>
        </p:nvSpPr>
        <p:spPr>
          <a:xfrm>
            <a:off x="899592" y="3789040"/>
            <a:ext cx="2448272" cy="360040"/>
          </a:xfrm>
          <a:prstGeom prst="rect">
            <a:avLst/>
          </a:prstGeom>
          <a:ln w="9525">
            <a:solidFill>
              <a:schemeClr val="accent6">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2000" dirty="0" smtClean="0">
                <a:solidFill>
                  <a:srgbClr val="F79646">
                    <a:lumMod val="50000"/>
                  </a:srgbClr>
                </a:solidFill>
              </a:rPr>
              <a:t>Diabetic Nephropathy</a:t>
            </a:r>
            <a:endParaRPr lang="ja-JP" altLang="en-US" sz="2000" dirty="0">
              <a:solidFill>
                <a:srgbClr val="F79646">
                  <a:lumMod val="50000"/>
                </a:srgb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srcRect l="21737" t="15643" r="20454" b="17091"/>
          <a:stretch>
            <a:fillRect/>
          </a:stretch>
        </p:blipFill>
        <p:spPr bwMode="auto">
          <a:xfrm>
            <a:off x="755576" y="1443111"/>
            <a:ext cx="7984870" cy="5226249"/>
          </a:xfrm>
          <a:prstGeom prst="rect">
            <a:avLst/>
          </a:prstGeom>
          <a:noFill/>
          <a:ln w="9525">
            <a:noFill/>
            <a:miter lim="800000"/>
            <a:headEnd/>
            <a:tailEnd/>
          </a:ln>
        </p:spPr>
      </p:pic>
      <p:sp>
        <p:nvSpPr>
          <p:cNvPr id="4" name="タイトル 1"/>
          <p:cNvSpPr>
            <a:spLocks noGrp="1"/>
          </p:cNvSpPr>
          <p:nvPr>
            <p:ph type="title"/>
          </p:nvPr>
        </p:nvSpPr>
        <p:spPr>
          <a:xfrm>
            <a:off x="395536" y="184960"/>
            <a:ext cx="8352928" cy="939784"/>
          </a:xfrm>
          <a:solidFill>
            <a:schemeClr val="accent3">
              <a:lumMod val="75000"/>
            </a:schemeClr>
          </a:solidFill>
        </p:spPr>
        <p:style>
          <a:lnRef idx="0">
            <a:schemeClr val="accent1"/>
          </a:lnRef>
          <a:fillRef idx="3">
            <a:schemeClr val="accent1"/>
          </a:fillRef>
          <a:effectRef idx="3">
            <a:schemeClr val="accent1"/>
          </a:effectRef>
          <a:fontRef idx="minor">
            <a:schemeClr val="lt1"/>
          </a:fontRef>
        </p:style>
        <p:txBody>
          <a:bodyPr>
            <a:noAutofit/>
          </a:bodyPr>
          <a:lstStyle/>
          <a:p>
            <a:pPr lvl="0">
              <a:lnSpc>
                <a:spcPts val="2900"/>
              </a:lnSpc>
              <a:spcAft>
                <a:spcPts val="1200"/>
              </a:spcAft>
            </a:pPr>
            <a:r>
              <a:rPr lang="en-US" altLang="ja-JP" sz="3000" dirty="0" smtClean="0"/>
              <a:t>Cause of the Death in Dialyzed Patients in Japan</a:t>
            </a:r>
            <a:br>
              <a:rPr lang="en-US" altLang="ja-JP" sz="3000" dirty="0" smtClean="0"/>
            </a:br>
            <a:r>
              <a:rPr lang="ja-JP" altLang="en-US" sz="2800" dirty="0">
                <a:solidFill>
                  <a:prstClr val="white"/>
                </a:solidFill>
              </a:rPr>
              <a:t>　</a:t>
            </a:r>
            <a:r>
              <a:rPr lang="ja-JP" altLang="en-US" sz="2400" dirty="0">
                <a:solidFill>
                  <a:prstClr val="white"/>
                </a:solidFill>
              </a:rPr>
              <a:t>－ </a:t>
            </a:r>
            <a:r>
              <a:rPr lang="en-US" altLang="ja-JP" sz="2400" dirty="0">
                <a:solidFill>
                  <a:prstClr val="white"/>
                </a:solidFill>
              </a:rPr>
              <a:t>The Japanese Society for Dialysis Therapy</a:t>
            </a:r>
            <a:r>
              <a:rPr lang="ja-JP" altLang="en-US" sz="2400" dirty="0" smtClean="0">
                <a:solidFill>
                  <a:prstClr val="white"/>
                </a:solidFill>
              </a:rPr>
              <a:t>－</a:t>
            </a:r>
            <a:endParaRPr kumimoji="1" lang="ja-JP" altLang="en-US" sz="3200" dirty="0"/>
          </a:p>
        </p:txBody>
      </p:sp>
      <p:cxnSp>
        <p:nvCxnSpPr>
          <p:cNvPr id="6" name="直線矢印コネクタ 5"/>
          <p:cNvCxnSpPr/>
          <p:nvPr/>
        </p:nvCxnSpPr>
        <p:spPr>
          <a:xfrm>
            <a:off x="914400" y="1625600"/>
            <a:ext cx="567267" cy="296333"/>
          </a:xfrm>
          <a:prstGeom prst="straightConnector1">
            <a:avLst/>
          </a:prstGeom>
          <a:ln w="57150">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137532" y="1412776"/>
            <a:ext cx="1714546" cy="307777"/>
          </a:xfrm>
          <a:prstGeom prst="rect">
            <a:avLst/>
          </a:prstGeom>
          <a:solidFill>
            <a:schemeClr val="bg1"/>
          </a:solidFill>
          <a:ln>
            <a:solidFill>
              <a:schemeClr val="tx1"/>
            </a:solidFill>
          </a:ln>
        </p:spPr>
        <p:txBody>
          <a:bodyPr wrap="square" tIns="0" bIns="0" rtlCol="0">
            <a:spAutoFit/>
          </a:bodyPr>
          <a:lstStyle/>
          <a:p>
            <a:pPr algn="ctr"/>
            <a:r>
              <a:rPr lang="en-US" altLang="ja-JP" sz="2000" dirty="0">
                <a:solidFill>
                  <a:prstClr val="black"/>
                </a:solidFill>
              </a:rPr>
              <a:t>Heart Failure</a:t>
            </a:r>
            <a:endParaRPr lang="ja-JP" altLang="en-US" sz="2000" dirty="0">
              <a:solidFill>
                <a:prstClr val="black"/>
              </a:solidFill>
            </a:endParaRPr>
          </a:p>
        </p:txBody>
      </p:sp>
      <p:cxnSp>
        <p:nvCxnSpPr>
          <p:cNvPr id="8" name="直線矢印コネクタ 7"/>
          <p:cNvCxnSpPr/>
          <p:nvPr/>
        </p:nvCxnSpPr>
        <p:spPr>
          <a:xfrm>
            <a:off x="1075267" y="2243667"/>
            <a:ext cx="313266" cy="0"/>
          </a:xfrm>
          <a:prstGeom prst="straightConnector1">
            <a:avLst/>
          </a:prstGeom>
          <a:ln w="57150">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a:off x="137532" y="2076734"/>
            <a:ext cx="936516" cy="307777"/>
          </a:xfrm>
          <a:prstGeom prst="rect">
            <a:avLst/>
          </a:prstGeom>
          <a:solidFill>
            <a:schemeClr val="bg1"/>
          </a:solidFill>
          <a:ln>
            <a:solidFill>
              <a:schemeClr val="tx1"/>
            </a:solidFill>
          </a:ln>
        </p:spPr>
        <p:txBody>
          <a:bodyPr wrap="square" tIns="0" bIns="0" rtlCol="0">
            <a:spAutoFit/>
          </a:bodyPr>
          <a:lstStyle/>
          <a:p>
            <a:pPr algn="ctr"/>
            <a:r>
              <a:rPr lang="en-US" altLang="ja-JP" sz="2000" dirty="0">
                <a:solidFill>
                  <a:prstClr val="black"/>
                </a:solidFill>
              </a:rPr>
              <a:t>Stroke</a:t>
            </a:r>
            <a:endParaRPr lang="ja-JP" altLang="en-US" sz="2000" dirty="0">
              <a:solidFill>
                <a:prstClr val="black"/>
              </a:solidFill>
            </a:endParaRPr>
          </a:p>
        </p:txBody>
      </p:sp>
      <p:cxnSp>
        <p:nvCxnSpPr>
          <p:cNvPr id="10" name="直線矢印コネクタ 9"/>
          <p:cNvCxnSpPr/>
          <p:nvPr/>
        </p:nvCxnSpPr>
        <p:spPr>
          <a:xfrm flipV="1">
            <a:off x="889000" y="2523068"/>
            <a:ext cx="685800" cy="160865"/>
          </a:xfrm>
          <a:prstGeom prst="straightConnector1">
            <a:avLst/>
          </a:prstGeom>
          <a:ln w="57150">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11" name="テキスト ボックス 10"/>
          <p:cNvSpPr txBox="1"/>
          <p:nvPr/>
        </p:nvSpPr>
        <p:spPr>
          <a:xfrm>
            <a:off x="137532" y="2635534"/>
            <a:ext cx="1217299" cy="307777"/>
          </a:xfrm>
          <a:prstGeom prst="rect">
            <a:avLst/>
          </a:prstGeom>
          <a:solidFill>
            <a:schemeClr val="bg1"/>
          </a:solidFill>
          <a:ln>
            <a:solidFill>
              <a:schemeClr val="tx1"/>
            </a:solidFill>
          </a:ln>
        </p:spPr>
        <p:txBody>
          <a:bodyPr wrap="square" tIns="0" bIns="0" rtlCol="0">
            <a:spAutoFit/>
          </a:bodyPr>
          <a:lstStyle/>
          <a:p>
            <a:pPr algn="ctr"/>
            <a:r>
              <a:rPr lang="en-US" altLang="ja-JP" sz="2000" dirty="0">
                <a:solidFill>
                  <a:prstClr val="black"/>
                </a:solidFill>
              </a:rPr>
              <a:t>Infection</a:t>
            </a:r>
          </a:p>
        </p:txBody>
      </p:sp>
      <p:sp>
        <p:nvSpPr>
          <p:cNvPr id="43" name="線吹き出し 1 (枠付き) 42"/>
          <p:cNvSpPr/>
          <p:nvPr/>
        </p:nvSpPr>
        <p:spPr>
          <a:xfrm>
            <a:off x="8123560" y="3645024"/>
            <a:ext cx="864096" cy="360040"/>
          </a:xfrm>
          <a:prstGeom prst="borderCallout1">
            <a:avLst>
              <a:gd name="adj1" fmla="val 49321"/>
              <a:gd name="adj2" fmla="val 485"/>
              <a:gd name="adj3" fmla="val 51359"/>
              <a:gd name="adj4" fmla="val -17756"/>
            </a:avLst>
          </a:prstGeom>
          <a:ln w="12700">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r>
              <a:rPr lang="en-GB" altLang="ja-JP" sz="2000" dirty="0" smtClean="0">
                <a:solidFill>
                  <a:srgbClr val="0070C0"/>
                </a:solidFill>
              </a:rPr>
              <a:t>Male</a:t>
            </a:r>
            <a:endParaRPr lang="ja-JP" altLang="en-US" sz="2000" dirty="0">
              <a:solidFill>
                <a:srgbClr val="0070C0"/>
              </a:solidFill>
            </a:endParaRPr>
          </a:p>
        </p:txBody>
      </p:sp>
      <p:sp>
        <p:nvSpPr>
          <p:cNvPr id="44" name="線吹き出し 1 (枠付き) 43"/>
          <p:cNvSpPr/>
          <p:nvPr/>
        </p:nvSpPr>
        <p:spPr>
          <a:xfrm>
            <a:off x="8123454" y="4042048"/>
            <a:ext cx="936104" cy="360040"/>
          </a:xfrm>
          <a:prstGeom prst="borderCallout1">
            <a:avLst>
              <a:gd name="adj1" fmla="val 49321"/>
              <a:gd name="adj2" fmla="val -193"/>
              <a:gd name="adj3" fmla="val 49007"/>
              <a:gd name="adj4" fmla="val -15722"/>
            </a:avLst>
          </a:prstGeom>
          <a:ln w="12700">
            <a:solidFill>
              <a:srgbClr val="FF6699"/>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2000" dirty="0" smtClean="0">
                <a:solidFill>
                  <a:srgbClr val="FF6699"/>
                </a:solidFill>
              </a:rPr>
              <a:t>Female</a:t>
            </a:r>
            <a:endParaRPr lang="ja-JP" altLang="en-US" sz="2000" dirty="0">
              <a:solidFill>
                <a:srgbClr val="FF6699"/>
              </a:solidFill>
            </a:endParaRPr>
          </a:p>
        </p:txBody>
      </p:sp>
      <p:sp>
        <p:nvSpPr>
          <p:cNvPr id="13" name="テキスト ボックス 12"/>
          <p:cNvSpPr txBox="1"/>
          <p:nvPr/>
        </p:nvSpPr>
        <p:spPr>
          <a:xfrm>
            <a:off x="227170" y="2985271"/>
            <a:ext cx="1693756" cy="307777"/>
          </a:xfrm>
          <a:prstGeom prst="rect">
            <a:avLst/>
          </a:prstGeom>
          <a:solidFill>
            <a:schemeClr val="bg1"/>
          </a:solidFill>
          <a:ln>
            <a:solidFill>
              <a:schemeClr val="tx1"/>
            </a:solidFill>
          </a:ln>
        </p:spPr>
        <p:txBody>
          <a:bodyPr wrap="square" tIns="0" bIns="0" rtlCol="0">
            <a:spAutoFit/>
          </a:bodyPr>
          <a:lstStyle/>
          <a:p>
            <a:pPr algn="ctr"/>
            <a:r>
              <a:rPr lang="en-US" altLang="ja-JP" sz="2000" dirty="0" smtClean="0">
                <a:solidFill>
                  <a:prstClr val="black"/>
                </a:solidFill>
              </a:rPr>
              <a:t>Malignancy</a:t>
            </a:r>
            <a:endParaRPr lang="en-US" altLang="ja-JP" sz="2000" dirty="0">
              <a:solidFill>
                <a:prstClr val="black"/>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srcRect l="26617" t="12134" r="25293" b="13325"/>
          <a:stretch>
            <a:fillRect/>
          </a:stretch>
        </p:blipFill>
        <p:spPr bwMode="auto">
          <a:xfrm>
            <a:off x="1403648" y="1176077"/>
            <a:ext cx="6300700" cy="5493572"/>
          </a:xfrm>
          <a:prstGeom prst="rect">
            <a:avLst/>
          </a:prstGeom>
          <a:noFill/>
          <a:ln w="9525">
            <a:noFill/>
            <a:miter lim="800000"/>
            <a:headEnd/>
            <a:tailEnd/>
          </a:ln>
        </p:spPr>
      </p:pic>
      <p:sp>
        <p:nvSpPr>
          <p:cNvPr id="4" name="タイトル 1"/>
          <p:cNvSpPr txBox="1">
            <a:spLocks/>
          </p:cNvSpPr>
          <p:nvPr/>
        </p:nvSpPr>
        <p:spPr>
          <a:xfrm>
            <a:off x="611560" y="195480"/>
            <a:ext cx="7992888" cy="857256"/>
          </a:xfrm>
          <a:prstGeom prst="rect">
            <a:avLst/>
          </a:prstGeom>
          <a:solidFill>
            <a:schemeClr val="accent3">
              <a:lumMod val="75000"/>
            </a:schemeClr>
          </a:solidFill>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Autofit/>
          </a:bodyPr>
          <a:lstStyle/>
          <a:p>
            <a:pPr algn="ctr">
              <a:lnSpc>
                <a:spcPts val="2600"/>
              </a:lnSpc>
              <a:defRPr/>
            </a:pPr>
            <a:r>
              <a:rPr lang="en-US" altLang="ja-JP" sz="3200" dirty="0">
                <a:solidFill>
                  <a:prstClr val="white"/>
                </a:solidFill>
              </a:rPr>
              <a:t>Change of the Cause of </a:t>
            </a:r>
            <a:r>
              <a:rPr lang="en-US" altLang="ja-JP" sz="3200" dirty="0" smtClean="0">
                <a:solidFill>
                  <a:prstClr val="white"/>
                </a:solidFill>
              </a:rPr>
              <a:t>the Death </a:t>
            </a:r>
            <a:endParaRPr lang="en-US" altLang="ja-JP" sz="3200" dirty="0">
              <a:solidFill>
                <a:prstClr val="white"/>
              </a:solidFill>
            </a:endParaRPr>
          </a:p>
          <a:p>
            <a:pPr algn="ctr">
              <a:lnSpc>
                <a:spcPts val="2600"/>
              </a:lnSpc>
              <a:spcBef>
                <a:spcPct val="0"/>
              </a:spcBef>
              <a:spcAft>
                <a:spcPts val="1200"/>
              </a:spcAft>
            </a:pPr>
            <a:r>
              <a:rPr lang="ja-JP" altLang="en-US" sz="2800" dirty="0">
                <a:solidFill>
                  <a:prstClr val="white"/>
                </a:solidFill>
              </a:rPr>
              <a:t>　</a:t>
            </a:r>
            <a:r>
              <a:rPr lang="ja-JP" altLang="en-US" sz="2400" dirty="0">
                <a:solidFill>
                  <a:prstClr val="white"/>
                </a:solidFill>
              </a:rPr>
              <a:t>－ </a:t>
            </a:r>
            <a:r>
              <a:rPr lang="en-US" altLang="ja-JP" sz="2400" dirty="0">
                <a:solidFill>
                  <a:prstClr val="white"/>
                </a:solidFill>
              </a:rPr>
              <a:t>The Japanese Society for Dialysis Therapy</a:t>
            </a:r>
            <a:r>
              <a:rPr lang="ja-JP" altLang="en-US" sz="2400" dirty="0">
                <a:solidFill>
                  <a:prstClr val="white"/>
                </a:solidFill>
              </a:rPr>
              <a:t>－</a:t>
            </a:r>
            <a:endParaRPr lang="ja-JP" altLang="en-US" sz="3200" dirty="0">
              <a:solidFill>
                <a:prstClr val="white"/>
              </a:solidFill>
            </a:endParaRPr>
          </a:p>
        </p:txBody>
      </p:sp>
      <p:cxnSp>
        <p:nvCxnSpPr>
          <p:cNvPr id="6" name="直線矢印コネクタ 5"/>
          <p:cNvCxnSpPr/>
          <p:nvPr/>
        </p:nvCxnSpPr>
        <p:spPr>
          <a:xfrm flipH="1">
            <a:off x="7596336" y="6381328"/>
            <a:ext cx="395024" cy="143722"/>
          </a:xfrm>
          <a:prstGeom prst="straightConnector1">
            <a:avLst/>
          </a:prstGeom>
          <a:ln w="53975">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7916251" y="6138333"/>
            <a:ext cx="928694" cy="461665"/>
          </a:xfrm>
          <a:prstGeom prst="rect">
            <a:avLst/>
          </a:prstGeom>
          <a:noFill/>
        </p:spPr>
        <p:txBody>
          <a:bodyPr wrap="square" rtlCol="0">
            <a:spAutoFit/>
          </a:bodyPr>
          <a:lstStyle/>
          <a:p>
            <a:r>
              <a:rPr lang="en-US" altLang="ja-JP" sz="2400" dirty="0" smtClean="0">
                <a:solidFill>
                  <a:prstClr val="black"/>
                </a:solidFill>
              </a:rPr>
              <a:t>2011</a:t>
            </a:r>
            <a:endParaRPr lang="ja-JP" altLang="en-US" sz="2400" dirty="0">
              <a:solidFill>
                <a:prstClr val="black"/>
              </a:solidFill>
            </a:endParaRPr>
          </a:p>
        </p:txBody>
      </p:sp>
      <p:cxnSp>
        <p:nvCxnSpPr>
          <p:cNvPr id="8" name="直線矢印コネクタ 7"/>
          <p:cNvCxnSpPr>
            <a:stCxn id="9" idx="2"/>
          </p:cNvCxnSpPr>
          <p:nvPr/>
        </p:nvCxnSpPr>
        <p:spPr>
          <a:xfrm flipH="1">
            <a:off x="3131840" y="2348880"/>
            <a:ext cx="432048" cy="504056"/>
          </a:xfrm>
          <a:prstGeom prst="straightConnector1">
            <a:avLst/>
          </a:prstGeom>
          <a:ln w="50800">
            <a:solidFill>
              <a:schemeClr val="accent6">
                <a:lumMod val="50000"/>
              </a:schemeClr>
            </a:solidFill>
            <a:tailEnd type="stealth"/>
          </a:ln>
        </p:spPr>
        <p:style>
          <a:lnRef idx="1">
            <a:schemeClr val="accent1"/>
          </a:lnRef>
          <a:fillRef idx="0">
            <a:schemeClr val="accent1"/>
          </a:fillRef>
          <a:effectRef idx="0">
            <a:schemeClr val="accent1"/>
          </a:effectRef>
          <a:fontRef idx="minor">
            <a:schemeClr val="tx1"/>
          </a:fontRef>
        </p:style>
      </p:cxnSp>
      <p:sp>
        <p:nvSpPr>
          <p:cNvPr id="9" name="正方形/長方形 8"/>
          <p:cNvSpPr/>
          <p:nvPr/>
        </p:nvSpPr>
        <p:spPr>
          <a:xfrm>
            <a:off x="2843808" y="1988840"/>
            <a:ext cx="1440160" cy="360040"/>
          </a:xfrm>
          <a:prstGeom prst="rect">
            <a:avLst/>
          </a:prstGeom>
          <a:ln w="9525">
            <a:solidFill>
              <a:schemeClr val="accent6">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dirty="0" smtClean="0">
                <a:solidFill>
                  <a:srgbClr val="F79646">
                    <a:lumMod val="50000"/>
                  </a:srgbClr>
                </a:solidFill>
              </a:rPr>
              <a:t>Heart failure </a:t>
            </a:r>
            <a:endParaRPr lang="en-US" altLang="ja-JP" dirty="0">
              <a:solidFill>
                <a:srgbClr val="F79646">
                  <a:lumMod val="50000"/>
                </a:srgbClr>
              </a:solidFill>
            </a:endParaRPr>
          </a:p>
        </p:txBody>
      </p:sp>
      <p:cxnSp>
        <p:nvCxnSpPr>
          <p:cNvPr id="12" name="直線矢印コネクタ 11"/>
          <p:cNvCxnSpPr>
            <a:stCxn id="13" idx="2"/>
          </p:cNvCxnSpPr>
          <p:nvPr/>
        </p:nvCxnSpPr>
        <p:spPr>
          <a:xfrm flipH="1">
            <a:off x="2339752" y="4221088"/>
            <a:ext cx="252028" cy="504056"/>
          </a:xfrm>
          <a:prstGeom prst="straightConnector1">
            <a:avLst/>
          </a:prstGeom>
          <a:ln w="50800">
            <a:solidFill>
              <a:srgbClr val="00B0F0"/>
            </a:solidFill>
            <a:tailEnd type="stealth"/>
          </a:ln>
        </p:spPr>
        <p:style>
          <a:lnRef idx="1">
            <a:schemeClr val="accent1"/>
          </a:lnRef>
          <a:fillRef idx="0">
            <a:schemeClr val="accent1"/>
          </a:fillRef>
          <a:effectRef idx="0">
            <a:schemeClr val="accent1"/>
          </a:effectRef>
          <a:fontRef idx="minor">
            <a:schemeClr val="tx1"/>
          </a:fontRef>
        </p:style>
      </p:cxnSp>
      <p:sp>
        <p:nvSpPr>
          <p:cNvPr id="13" name="正方形/長方形 12"/>
          <p:cNvSpPr/>
          <p:nvPr/>
        </p:nvSpPr>
        <p:spPr>
          <a:xfrm>
            <a:off x="2051720" y="3861048"/>
            <a:ext cx="1080120" cy="360040"/>
          </a:xfrm>
          <a:prstGeom prst="rect">
            <a:avLst/>
          </a:prstGeom>
          <a:ln w="9525">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dirty="0" smtClean="0">
                <a:solidFill>
                  <a:srgbClr val="0070C0"/>
                </a:solidFill>
              </a:rPr>
              <a:t>Infection</a:t>
            </a:r>
            <a:endParaRPr lang="en-US" altLang="ja-JP" dirty="0">
              <a:solidFill>
                <a:srgbClr val="0070C0"/>
              </a:solidFill>
            </a:endParaRPr>
          </a:p>
        </p:txBody>
      </p:sp>
      <p:cxnSp>
        <p:nvCxnSpPr>
          <p:cNvPr id="19" name="直線矢印コネクタ 18"/>
          <p:cNvCxnSpPr>
            <a:stCxn id="20" idx="2"/>
          </p:cNvCxnSpPr>
          <p:nvPr/>
        </p:nvCxnSpPr>
        <p:spPr>
          <a:xfrm flipH="1">
            <a:off x="5646336" y="4752912"/>
            <a:ext cx="146908" cy="504056"/>
          </a:xfrm>
          <a:prstGeom prst="straightConnector1">
            <a:avLst/>
          </a:prstGeom>
          <a:ln w="50800">
            <a:solidFill>
              <a:schemeClr val="accent6">
                <a:lumMod val="75000"/>
              </a:schemeClr>
            </a:solidFill>
            <a:tailEnd type="stealth"/>
          </a:ln>
        </p:spPr>
        <p:style>
          <a:lnRef idx="1">
            <a:schemeClr val="accent1"/>
          </a:lnRef>
          <a:fillRef idx="0">
            <a:schemeClr val="accent1"/>
          </a:fillRef>
          <a:effectRef idx="0">
            <a:schemeClr val="accent1"/>
          </a:effectRef>
          <a:fontRef idx="minor">
            <a:schemeClr val="tx1"/>
          </a:fontRef>
        </p:style>
      </p:cxnSp>
      <p:sp>
        <p:nvSpPr>
          <p:cNvPr id="20" name="正方形/長方形 19"/>
          <p:cNvSpPr/>
          <p:nvPr/>
        </p:nvSpPr>
        <p:spPr>
          <a:xfrm>
            <a:off x="5148064" y="4392872"/>
            <a:ext cx="1290360" cy="360040"/>
          </a:xfrm>
          <a:prstGeom prst="rect">
            <a:avLst/>
          </a:prstGeom>
          <a:ln w="9525">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dirty="0" smtClean="0">
                <a:solidFill>
                  <a:srgbClr val="D8670A"/>
                </a:solidFill>
              </a:rPr>
              <a:t>Malignancy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4" name="タイトル 3"/>
          <p:cNvSpPr>
            <a:spLocks noGrp="1"/>
          </p:cNvSpPr>
          <p:nvPr>
            <p:ph type="title"/>
          </p:nvPr>
        </p:nvSpPr>
        <p:spPr>
          <a:xfrm>
            <a:off x="457200" y="274638"/>
            <a:ext cx="8229600" cy="1011222"/>
          </a:xfrm>
        </p:spPr>
        <p:style>
          <a:lnRef idx="0">
            <a:schemeClr val="accent6"/>
          </a:lnRef>
          <a:fillRef idx="3">
            <a:schemeClr val="accent6"/>
          </a:fillRef>
          <a:effectRef idx="3">
            <a:schemeClr val="accent6"/>
          </a:effectRef>
          <a:fontRef idx="minor">
            <a:schemeClr val="lt1"/>
          </a:fontRef>
        </p:style>
        <p:txBody>
          <a:bodyPr>
            <a:normAutofit/>
          </a:bodyPr>
          <a:lstStyle/>
          <a:p>
            <a:r>
              <a:rPr kumimoji="1" lang="en-US" altLang="ja-JP" sz="3200" dirty="0" smtClean="0"/>
              <a:t>Diabetic Foot Problem in Dialyzed Patient</a:t>
            </a:r>
            <a:br>
              <a:rPr kumimoji="1" lang="en-US" altLang="ja-JP" sz="3200" dirty="0" smtClean="0"/>
            </a:br>
            <a:r>
              <a:rPr lang="en-US" altLang="ja-JP" sz="2800" dirty="0" smtClean="0"/>
              <a:t>―Gas Gangrene―</a:t>
            </a:r>
            <a:endParaRPr kumimoji="1" lang="ja-JP" altLang="en-US" sz="2800" dirty="0"/>
          </a:p>
        </p:txBody>
      </p:sp>
      <p:pic>
        <p:nvPicPr>
          <p:cNvPr id="11" name="コンテンツ プレースホルダ 10" descr="P1040439.JPG"/>
          <p:cNvPicPr>
            <a:picLocks noGrp="1" noChangeAspect="1"/>
          </p:cNvPicPr>
          <p:nvPr>
            <p:ph sz="half" idx="1"/>
          </p:nvPr>
        </p:nvPicPr>
        <p:blipFill>
          <a:blip r:embed="rId4" cstate="print"/>
          <a:stretch>
            <a:fillRect/>
          </a:stretch>
        </p:blipFill>
        <p:spPr>
          <a:xfrm rot="5400000">
            <a:off x="457200" y="2348706"/>
            <a:ext cx="4038600" cy="3028950"/>
          </a:xfrm>
        </p:spPr>
      </p:pic>
      <p:pic>
        <p:nvPicPr>
          <p:cNvPr id="12" name="コンテンツ プレースホルダ 11" descr="P1040436.JPG"/>
          <p:cNvPicPr>
            <a:picLocks noGrp="1" noChangeAspect="1"/>
          </p:cNvPicPr>
          <p:nvPr>
            <p:ph sz="half" idx="2"/>
          </p:nvPr>
        </p:nvPicPr>
        <p:blipFill>
          <a:blip r:embed="rId5" cstate="print"/>
          <a:srcRect/>
          <a:stretch>
            <a:fillRect/>
          </a:stretch>
        </p:blipFill>
        <p:spPr>
          <a:xfrm>
            <a:off x="4643438" y="1500174"/>
            <a:ext cx="3500462" cy="2294740"/>
          </a:xfrm>
        </p:spPr>
      </p:pic>
      <p:pic>
        <p:nvPicPr>
          <p:cNvPr id="13" name="図 12" descr="P1040443.JPG"/>
          <p:cNvPicPr>
            <a:picLocks noChangeAspect="1"/>
          </p:cNvPicPr>
          <p:nvPr/>
        </p:nvPicPr>
        <p:blipFill>
          <a:blip r:embed="rId6" cstate="print"/>
          <a:srcRect/>
          <a:stretch>
            <a:fillRect/>
          </a:stretch>
        </p:blipFill>
        <p:spPr>
          <a:xfrm>
            <a:off x="4214810" y="4000504"/>
            <a:ext cx="4429124" cy="228487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pic>
        <p:nvPicPr>
          <p:cNvPr id="7" name="コンテンツ プレースホルダ 6" descr="naganuma4.bmp"/>
          <p:cNvPicPr>
            <a:picLocks noGrp="1" noChangeAspect="1"/>
          </p:cNvPicPr>
          <p:nvPr>
            <p:ph sz="half" idx="1"/>
          </p:nvPr>
        </p:nvPicPr>
        <p:blipFill>
          <a:blip r:embed="rId4" cstate="print"/>
          <a:srcRect/>
          <a:stretch>
            <a:fillRect/>
          </a:stretch>
        </p:blipFill>
        <p:spPr>
          <a:xfrm>
            <a:off x="285720" y="1928802"/>
            <a:ext cx="4179360" cy="3857652"/>
          </a:xfrm>
        </p:spPr>
      </p:pic>
      <p:pic>
        <p:nvPicPr>
          <p:cNvPr id="8" name="コンテンツ プレースホルダ 7" descr="naganuma-1.bmp"/>
          <p:cNvPicPr>
            <a:picLocks noGrp="1" noChangeAspect="1"/>
          </p:cNvPicPr>
          <p:nvPr>
            <p:ph sz="half" idx="2"/>
          </p:nvPr>
        </p:nvPicPr>
        <p:blipFill>
          <a:blip r:embed="rId5" cstate="print"/>
          <a:srcRect/>
          <a:stretch>
            <a:fillRect/>
          </a:stretch>
        </p:blipFill>
        <p:spPr>
          <a:xfrm>
            <a:off x="4714876" y="1928802"/>
            <a:ext cx="4071966" cy="4219005"/>
          </a:xfrm>
        </p:spPr>
      </p:pic>
      <p:sp>
        <p:nvSpPr>
          <p:cNvPr id="6" name="タイトル 3"/>
          <p:cNvSpPr>
            <a:spLocks noGrp="1"/>
          </p:cNvSpPr>
          <p:nvPr>
            <p:ph type="title"/>
          </p:nvPr>
        </p:nvSpPr>
        <p:spPr>
          <a:xfrm>
            <a:off x="457200" y="274638"/>
            <a:ext cx="8229600" cy="1011222"/>
          </a:xfrm>
        </p:spPr>
        <p:style>
          <a:lnRef idx="0">
            <a:schemeClr val="accent6"/>
          </a:lnRef>
          <a:fillRef idx="3">
            <a:schemeClr val="accent6"/>
          </a:fillRef>
          <a:effectRef idx="3">
            <a:schemeClr val="accent6"/>
          </a:effectRef>
          <a:fontRef idx="minor">
            <a:schemeClr val="lt1"/>
          </a:fontRef>
        </p:style>
        <p:txBody>
          <a:bodyPr>
            <a:normAutofit/>
          </a:bodyPr>
          <a:lstStyle/>
          <a:p>
            <a:r>
              <a:rPr kumimoji="1" lang="en-US" altLang="ja-JP" sz="3200" dirty="0" smtClean="0"/>
              <a:t>Diabetic Foot Problem in Dialyzed Patient</a:t>
            </a:r>
            <a:br>
              <a:rPr kumimoji="1" lang="en-US" altLang="ja-JP" sz="3200" dirty="0" smtClean="0"/>
            </a:br>
            <a:r>
              <a:rPr lang="en-US" altLang="ja-JP" sz="2800" dirty="0" smtClean="0"/>
              <a:t>―Gas Gangrene―</a:t>
            </a:r>
            <a:endParaRPr kumimoji="1" lang="ja-JP" alt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pic>
        <p:nvPicPr>
          <p:cNvPr id="9" name="コンテンツ プレースホルダ 8" descr="naganuma-3.bmp"/>
          <p:cNvPicPr>
            <a:picLocks noGrp="1" noChangeAspect="1"/>
          </p:cNvPicPr>
          <p:nvPr>
            <p:ph sz="half" idx="1"/>
          </p:nvPr>
        </p:nvPicPr>
        <p:blipFill>
          <a:blip r:embed="rId4" cstate="print"/>
          <a:srcRect/>
          <a:stretch>
            <a:fillRect/>
          </a:stretch>
        </p:blipFill>
        <p:spPr>
          <a:xfrm>
            <a:off x="1000100" y="1428736"/>
            <a:ext cx="2643206" cy="5008180"/>
          </a:xfrm>
        </p:spPr>
      </p:pic>
      <p:pic>
        <p:nvPicPr>
          <p:cNvPr id="10" name="コンテンツ プレースホルダ 9" descr="naganuma 2.bmp"/>
          <p:cNvPicPr>
            <a:picLocks noGrp="1" noChangeAspect="1"/>
          </p:cNvPicPr>
          <p:nvPr>
            <p:ph sz="half" idx="2"/>
          </p:nvPr>
        </p:nvPicPr>
        <p:blipFill>
          <a:blip r:embed="rId5" cstate="print"/>
          <a:srcRect/>
          <a:stretch>
            <a:fillRect/>
          </a:stretch>
        </p:blipFill>
        <p:spPr>
          <a:xfrm>
            <a:off x="4000496" y="1785926"/>
            <a:ext cx="4668149" cy="3857652"/>
          </a:xfrm>
        </p:spPr>
      </p:pic>
      <p:sp>
        <p:nvSpPr>
          <p:cNvPr id="6" name="タイトル 3"/>
          <p:cNvSpPr>
            <a:spLocks noGrp="1"/>
          </p:cNvSpPr>
          <p:nvPr>
            <p:ph type="title"/>
          </p:nvPr>
        </p:nvSpPr>
        <p:spPr>
          <a:xfrm>
            <a:off x="457200" y="274638"/>
            <a:ext cx="8229600" cy="1011222"/>
          </a:xfrm>
        </p:spPr>
        <p:style>
          <a:lnRef idx="0">
            <a:schemeClr val="accent6"/>
          </a:lnRef>
          <a:fillRef idx="3">
            <a:schemeClr val="accent6"/>
          </a:fillRef>
          <a:effectRef idx="3">
            <a:schemeClr val="accent6"/>
          </a:effectRef>
          <a:fontRef idx="minor">
            <a:schemeClr val="lt1"/>
          </a:fontRef>
        </p:style>
        <p:txBody>
          <a:bodyPr>
            <a:normAutofit/>
          </a:bodyPr>
          <a:lstStyle/>
          <a:p>
            <a:r>
              <a:rPr kumimoji="1" lang="en-US" altLang="ja-JP" sz="3200" dirty="0" smtClean="0"/>
              <a:t>Diabetic Foot Problem in Dialyzed Patient</a:t>
            </a:r>
            <a:br>
              <a:rPr kumimoji="1" lang="en-US" altLang="ja-JP" sz="3200" dirty="0" smtClean="0"/>
            </a:br>
            <a:r>
              <a:rPr lang="en-US" altLang="ja-JP" sz="2800" dirty="0" smtClean="0"/>
              <a:t>―Gas Gangrene―</a:t>
            </a:r>
            <a:endParaRPr kumimoji="1" lang="ja-JP" altLang="en-US" sz="2800" dirty="0"/>
          </a:p>
        </p:txBody>
      </p:sp>
      <p:sp>
        <p:nvSpPr>
          <p:cNvPr id="7" name="テキスト ボックス 6"/>
          <p:cNvSpPr txBox="1"/>
          <p:nvPr/>
        </p:nvSpPr>
        <p:spPr>
          <a:xfrm>
            <a:off x="1259632" y="3573016"/>
            <a:ext cx="6642972" cy="461665"/>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kumimoji="1" lang="en-US" altLang="ja-JP" sz="2400" dirty="0" smtClean="0"/>
              <a:t>How should we treat this infection for limb salvage?</a:t>
            </a:r>
            <a:endParaRPr kumimoji="1" lang="ja-JP"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9"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6866" name="Picture 2" descr="金　永根さま 003"/>
          <p:cNvPicPr>
            <a:picLocks noGrp="1" noChangeAspect="1" noChangeArrowheads="1"/>
          </p:cNvPicPr>
          <p:nvPr>
            <p:ph sz="quarter" idx="1"/>
          </p:nvPr>
        </p:nvPicPr>
        <p:blipFill>
          <a:blip r:embed="rId4" cstate="print">
            <a:lum bright="-10000"/>
          </a:blip>
          <a:srcRect/>
          <a:stretch>
            <a:fillRect/>
          </a:stretch>
        </p:blipFill>
        <p:spPr>
          <a:xfrm>
            <a:off x="827088" y="989013"/>
            <a:ext cx="3889375" cy="2774950"/>
          </a:xfrm>
        </p:spPr>
      </p:pic>
      <p:pic>
        <p:nvPicPr>
          <p:cNvPr id="676867" name="Picture 3" descr="金　永根さま 011"/>
          <p:cNvPicPr>
            <a:picLocks noGrp="1" noChangeAspect="1" noChangeArrowheads="1"/>
          </p:cNvPicPr>
          <p:nvPr>
            <p:ph sz="quarter" idx="2"/>
          </p:nvPr>
        </p:nvPicPr>
        <p:blipFill>
          <a:blip r:embed="rId5" cstate="print">
            <a:lum bright="-10000"/>
          </a:blip>
          <a:srcRect/>
          <a:stretch>
            <a:fillRect/>
          </a:stretch>
        </p:blipFill>
        <p:spPr>
          <a:xfrm>
            <a:off x="827088" y="3725863"/>
            <a:ext cx="3889375" cy="2917825"/>
          </a:xfrm>
        </p:spPr>
      </p:pic>
      <p:pic>
        <p:nvPicPr>
          <p:cNvPr id="676868" name="Picture 4" descr="金　永根さま 007"/>
          <p:cNvPicPr>
            <a:picLocks noGrp="1" noChangeAspect="1" noChangeArrowheads="1"/>
          </p:cNvPicPr>
          <p:nvPr>
            <p:ph sz="quarter" idx="3"/>
          </p:nvPr>
        </p:nvPicPr>
        <p:blipFill>
          <a:blip r:embed="rId6" cstate="print">
            <a:lum bright="-10000"/>
          </a:blip>
          <a:srcRect/>
          <a:stretch>
            <a:fillRect/>
          </a:stretch>
        </p:blipFill>
        <p:spPr>
          <a:xfrm>
            <a:off x="4572000" y="989013"/>
            <a:ext cx="3816350" cy="2862262"/>
          </a:xfrm>
        </p:spPr>
      </p:pic>
      <p:pic>
        <p:nvPicPr>
          <p:cNvPr id="676869" name="Picture 5" descr="金　永根さま 009"/>
          <p:cNvPicPr>
            <a:picLocks noGrp="1" noChangeAspect="1" noChangeArrowheads="1"/>
          </p:cNvPicPr>
          <p:nvPr>
            <p:ph sz="quarter" idx="4"/>
          </p:nvPr>
        </p:nvPicPr>
        <p:blipFill>
          <a:blip r:embed="rId7" cstate="print">
            <a:lum bright="-10000"/>
          </a:blip>
          <a:srcRect/>
          <a:stretch>
            <a:fillRect/>
          </a:stretch>
        </p:blipFill>
        <p:spPr>
          <a:xfrm>
            <a:off x="4572000" y="3725863"/>
            <a:ext cx="3744913" cy="2916237"/>
          </a:xfrm>
        </p:spPr>
      </p:pic>
      <p:sp>
        <p:nvSpPr>
          <p:cNvPr id="676870" name="Text Box 6"/>
          <p:cNvSpPr txBox="1">
            <a:spLocks noChangeArrowheads="1"/>
          </p:cNvSpPr>
          <p:nvPr/>
        </p:nvSpPr>
        <p:spPr bwMode="auto">
          <a:xfrm>
            <a:off x="1785938" y="166688"/>
            <a:ext cx="5622308" cy="830997"/>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altLang="ja-JP" sz="2400" b="1" dirty="0">
                <a:solidFill>
                  <a:srgbClr val="FFFF00"/>
                </a:solidFill>
              </a:rPr>
              <a:t>  </a:t>
            </a:r>
            <a:r>
              <a:rPr lang="en-US" altLang="ja-JP" sz="2400" b="1" dirty="0" smtClean="0">
                <a:solidFill>
                  <a:srgbClr val="FFFF00"/>
                </a:solidFill>
                <a:effectLst>
                  <a:outerShdw blurRad="38100" dist="38100" dir="2700000" algn="tl">
                    <a:srgbClr val="000000"/>
                  </a:outerShdw>
                </a:effectLst>
                <a:latin typeface="Times New Roman" pitchFamily="18" charset="0"/>
              </a:rPr>
              <a:t>Diabetic </a:t>
            </a:r>
            <a:r>
              <a:rPr lang="en-US" altLang="ja-JP" sz="2400" b="1" dirty="0">
                <a:solidFill>
                  <a:srgbClr val="FFFF00"/>
                </a:solidFill>
                <a:effectLst>
                  <a:outerShdw blurRad="38100" dist="38100" dir="2700000" algn="tl">
                    <a:srgbClr val="000000"/>
                  </a:outerShdw>
                </a:effectLst>
                <a:latin typeface="Times New Roman" pitchFamily="18" charset="0"/>
              </a:rPr>
              <a:t>Foot (MRSA </a:t>
            </a:r>
            <a:r>
              <a:rPr lang="en-US" altLang="ja-JP" sz="2400" b="1" dirty="0" smtClean="0">
                <a:solidFill>
                  <a:srgbClr val="FFFF00"/>
                </a:solidFill>
                <a:effectLst>
                  <a:outerShdw blurRad="38100" dist="38100" dir="2700000" algn="tl">
                    <a:srgbClr val="000000"/>
                  </a:outerShdw>
                </a:effectLst>
                <a:latin typeface="Times New Roman" pitchFamily="18" charset="0"/>
              </a:rPr>
              <a:t>infection &amp; PAD)</a:t>
            </a:r>
            <a:endParaRPr lang="en-US" altLang="ja-JP" sz="2400" b="1" dirty="0">
              <a:solidFill>
                <a:srgbClr val="FFFF00"/>
              </a:solidFill>
              <a:effectLst>
                <a:outerShdw blurRad="38100" dist="38100" dir="2700000" algn="tl">
                  <a:srgbClr val="000000"/>
                </a:outerShdw>
              </a:effectLst>
              <a:latin typeface="Times New Roman" pitchFamily="18" charset="0"/>
            </a:endParaRPr>
          </a:p>
          <a:p>
            <a:pPr fontAlgn="base">
              <a:spcBef>
                <a:spcPct val="0"/>
              </a:spcBef>
              <a:spcAft>
                <a:spcPct val="0"/>
              </a:spcAft>
            </a:pPr>
            <a:r>
              <a:rPr lang="en-US" altLang="ja-JP" sz="2400" b="1" dirty="0">
                <a:solidFill>
                  <a:srgbClr val="FFFF00"/>
                </a:solidFill>
                <a:effectLst>
                  <a:outerShdw blurRad="38100" dist="38100" dir="2700000" algn="tl">
                    <a:srgbClr val="000000"/>
                  </a:outerShdw>
                </a:effectLst>
                <a:latin typeface="Times New Roman" pitchFamily="18" charset="0"/>
              </a:rPr>
              <a:t> </a:t>
            </a:r>
            <a:r>
              <a:rPr lang="en-US" altLang="ja-JP" sz="2400" b="1" dirty="0" smtClean="0">
                <a:solidFill>
                  <a:srgbClr val="FFFF00"/>
                </a:solidFill>
                <a:effectLst>
                  <a:outerShdw blurRad="38100" dist="38100" dir="2700000" algn="tl">
                    <a:srgbClr val="000000"/>
                  </a:outerShdw>
                </a:effectLst>
                <a:latin typeface="Times New Roman" pitchFamily="18" charset="0"/>
              </a:rPr>
              <a:t>-dialyzed </a:t>
            </a:r>
            <a:r>
              <a:rPr lang="en-US" altLang="ja-JP" sz="2400" b="1" dirty="0">
                <a:solidFill>
                  <a:srgbClr val="FFFF00"/>
                </a:solidFill>
                <a:effectLst>
                  <a:outerShdw blurRad="38100" dist="38100" dir="2700000" algn="tl">
                    <a:srgbClr val="000000"/>
                  </a:outerShdw>
                </a:effectLst>
                <a:latin typeface="Times New Roman" pitchFamily="18" charset="0"/>
              </a:rPr>
              <a:t>patient, after right BKA-</a:t>
            </a:r>
          </a:p>
        </p:txBody>
      </p:sp>
      <p:sp>
        <p:nvSpPr>
          <p:cNvPr id="7" name="テキスト ボックス 6"/>
          <p:cNvSpPr txBox="1"/>
          <p:nvPr/>
        </p:nvSpPr>
        <p:spPr>
          <a:xfrm>
            <a:off x="179512" y="3356992"/>
            <a:ext cx="8010526" cy="400110"/>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lang="en-US" altLang="ja-JP" sz="2000" b="1" dirty="0"/>
              <a:t>Can we control this serious infection and </a:t>
            </a:r>
            <a:r>
              <a:rPr lang="en-US" altLang="ja-JP" sz="2000" b="1" dirty="0" smtClean="0"/>
              <a:t>critical limb ischemia?</a:t>
            </a:r>
            <a:endParaRPr kumimoji="1" lang="ja-JP" altLang="en-US" sz="2000" b="1" dirty="0">
              <a:latin typeface="+mj-lt"/>
            </a:endParaRP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0498" name="Rectangle 2"/>
          <p:cNvSpPr>
            <a:spLocks noGrp="1" noChangeArrowheads="1"/>
          </p:cNvSpPr>
          <p:nvPr>
            <p:ph type="title"/>
          </p:nvPr>
        </p:nvSpPr>
        <p:spPr>
          <a:solidFill>
            <a:srgbClr val="F9F9A1"/>
          </a:solidFill>
          <a:ln w="28575">
            <a:solidFill>
              <a:srgbClr val="FFFFFF"/>
            </a:solidFill>
          </a:ln>
          <a:effectLst>
            <a:outerShdw dist="53882" dir="2700000" algn="ctr" rotWithShape="0">
              <a:srgbClr val="C0C0C0"/>
            </a:outerShdw>
          </a:effectLst>
        </p:spPr>
        <p:txBody>
          <a:bodyPr rtlCol="0">
            <a:normAutofit/>
          </a:bodyPr>
          <a:lstStyle/>
          <a:p>
            <a:pPr eaLnBrk="1" fontAlgn="auto" hangingPunct="1">
              <a:spcAft>
                <a:spcPts val="0"/>
              </a:spcAft>
              <a:defRPr/>
            </a:pPr>
            <a:r>
              <a:rPr lang="en-US" altLang="ja-JP" sz="3200" dirty="0" smtClean="0">
                <a:solidFill>
                  <a:srgbClr val="FF6600"/>
                </a:solidFill>
                <a:effectLst>
                  <a:outerShdw blurRad="38100" dist="38100" dir="2700000" algn="tl">
                    <a:srgbClr val="000000"/>
                  </a:outerShdw>
                </a:effectLst>
              </a:rPr>
              <a:t>Diabetic Amputee</a:t>
            </a:r>
            <a:br>
              <a:rPr lang="en-US" altLang="ja-JP" sz="3200" dirty="0" smtClean="0">
                <a:solidFill>
                  <a:srgbClr val="FF6600"/>
                </a:solidFill>
                <a:effectLst>
                  <a:outerShdw blurRad="38100" dist="38100" dir="2700000" algn="tl">
                    <a:srgbClr val="000000"/>
                  </a:outerShdw>
                </a:effectLst>
              </a:rPr>
            </a:br>
            <a:r>
              <a:rPr lang="ja-JP" altLang="en-US" sz="2400" dirty="0" smtClean="0">
                <a:solidFill>
                  <a:srgbClr val="FF6600"/>
                </a:solidFill>
                <a:effectLst>
                  <a:outerShdw blurRad="38100" dist="38100" dir="2700000" algn="tl">
                    <a:srgbClr val="000000"/>
                  </a:outerShdw>
                </a:effectLst>
              </a:rPr>
              <a:t>（</a:t>
            </a:r>
            <a:r>
              <a:rPr lang="en-US" altLang="ja-JP" sz="2400" dirty="0" smtClean="0">
                <a:solidFill>
                  <a:srgbClr val="FF6600"/>
                </a:solidFill>
                <a:effectLst>
                  <a:outerShdw blurRad="38100" dist="38100" dir="2700000" algn="tl">
                    <a:srgbClr val="000000"/>
                  </a:outerShdw>
                </a:effectLst>
              </a:rPr>
              <a:t>A dialyzed patient after distal bypass and minor amputation</a:t>
            </a:r>
            <a:r>
              <a:rPr lang="ja-JP" altLang="en-US" sz="2400" dirty="0" smtClean="0">
                <a:solidFill>
                  <a:srgbClr val="FF6600"/>
                </a:solidFill>
                <a:effectLst>
                  <a:outerShdw blurRad="38100" dist="38100" dir="2700000" algn="tl">
                    <a:srgbClr val="000000"/>
                  </a:outerShdw>
                </a:effectLst>
              </a:rPr>
              <a:t>）</a:t>
            </a:r>
            <a:endParaRPr lang="en-US" altLang="ja-JP" sz="2800" dirty="0" smtClean="0">
              <a:solidFill>
                <a:srgbClr val="FF6600"/>
              </a:solidFill>
              <a:effectLst>
                <a:outerShdw blurRad="38100" dist="38100" dir="2700000" algn="tl">
                  <a:srgbClr val="000000"/>
                </a:outerShdw>
              </a:effectLst>
            </a:endParaRPr>
          </a:p>
        </p:txBody>
      </p:sp>
      <p:pic>
        <p:nvPicPr>
          <p:cNvPr id="131075" name="Picture 2"/>
          <p:cNvPicPr>
            <a:picLocks noGrp="1" noChangeAspect="1" noChangeArrowheads="1"/>
          </p:cNvPicPr>
          <p:nvPr>
            <p:ph idx="1"/>
          </p:nvPr>
        </p:nvPicPr>
        <p:blipFill>
          <a:blip r:embed="rId3" cstate="print"/>
          <a:srcRect/>
          <a:stretch>
            <a:fillRect/>
          </a:stretch>
        </p:blipFill>
        <p:spPr>
          <a:xfrm>
            <a:off x="2143125" y="2071688"/>
            <a:ext cx="5224463" cy="3914775"/>
          </a:xfrm>
          <a:noFill/>
        </p:spPr>
      </p:pic>
      <p:sp>
        <p:nvSpPr>
          <p:cNvPr id="4" name="テキスト ボックス 3"/>
          <p:cNvSpPr txBox="1"/>
          <p:nvPr/>
        </p:nvSpPr>
        <p:spPr>
          <a:xfrm>
            <a:off x="611560" y="3429000"/>
            <a:ext cx="8096897" cy="523220"/>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lang="en-US" altLang="ja-JP" sz="2800" b="1" dirty="0" smtClean="0"/>
              <a:t>How should we  provide the foot wear for amputee?</a:t>
            </a:r>
            <a:endParaRPr kumimoji="1" lang="ja-JP" altLang="en-US" sz="2800" b="1"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0987" name="Rectangle 11"/>
          <p:cNvSpPr>
            <a:spLocks noGrp="1" noChangeArrowheads="1"/>
          </p:cNvSpPr>
          <p:nvPr>
            <p:ph type="title" idx="4294967295"/>
          </p:nvPr>
        </p:nvSpPr>
        <p:spPr>
          <a:xfrm>
            <a:off x="971550" y="584200"/>
            <a:ext cx="7200900" cy="954088"/>
          </a:xfrm>
          <a:solidFill>
            <a:srgbClr val="F9F9A1"/>
          </a:solidFill>
          <a:ln w="28575">
            <a:solidFill>
              <a:srgbClr val="FFFFFF"/>
            </a:solidFill>
          </a:ln>
          <a:effectLst>
            <a:outerShdw dist="53882" dir="2700000" algn="ctr" rotWithShape="0">
              <a:srgbClr val="C0C0C0"/>
            </a:outerShdw>
          </a:effectLst>
        </p:spPr>
        <p:txBody>
          <a:bodyPr/>
          <a:lstStyle/>
          <a:p>
            <a:pPr eaLnBrk="1" hangingPunct="1"/>
            <a:r>
              <a:rPr lang="en-US" altLang="ja-JP" sz="2800" dirty="0" smtClean="0">
                <a:solidFill>
                  <a:srgbClr val="FF6600"/>
                </a:solidFill>
                <a:effectLst>
                  <a:outerShdw blurRad="38100" dist="38100" dir="2700000" algn="tl">
                    <a:srgbClr val="000000"/>
                  </a:outerShdw>
                </a:effectLst>
              </a:rPr>
              <a:t>Amputation Rate before 2000</a:t>
            </a:r>
            <a:r>
              <a:rPr lang="en-US" altLang="ja-JP" sz="2800" dirty="0">
                <a:solidFill>
                  <a:srgbClr val="FF6600"/>
                </a:solidFill>
                <a:effectLst>
                  <a:outerShdw blurRad="38100" dist="38100" dir="2700000" algn="tl">
                    <a:srgbClr val="000000"/>
                  </a:outerShdw>
                </a:effectLst>
              </a:rPr>
              <a:t/>
            </a:r>
            <a:br>
              <a:rPr lang="en-US" altLang="ja-JP" sz="2800" dirty="0">
                <a:solidFill>
                  <a:srgbClr val="FF6600"/>
                </a:solidFill>
                <a:effectLst>
                  <a:outerShdw blurRad="38100" dist="38100" dir="2700000" algn="tl">
                    <a:srgbClr val="000000"/>
                  </a:outerShdw>
                </a:effectLst>
              </a:rPr>
            </a:br>
            <a:r>
              <a:rPr lang="ja-JP" altLang="en-US" sz="2800" dirty="0">
                <a:solidFill>
                  <a:srgbClr val="FF6600"/>
                </a:solidFill>
                <a:effectLst>
                  <a:outerShdw blurRad="38100" dist="38100" dir="2700000" algn="tl">
                    <a:srgbClr val="000000"/>
                  </a:outerShdw>
                </a:effectLst>
              </a:rPr>
              <a:t>（</a:t>
            </a:r>
            <a:r>
              <a:rPr lang="en-US" altLang="ja-JP" sz="2800" dirty="0">
                <a:solidFill>
                  <a:srgbClr val="FF6600"/>
                </a:solidFill>
                <a:effectLst>
                  <a:outerShdw blurRad="38100" dist="38100" dir="2700000" algn="tl">
                    <a:srgbClr val="000000"/>
                  </a:outerShdw>
                </a:effectLst>
              </a:rPr>
              <a:t>Kyoto Medical Center , Foot Center </a:t>
            </a:r>
            <a:r>
              <a:rPr lang="ja-JP" altLang="en-US" sz="2800" dirty="0">
                <a:solidFill>
                  <a:srgbClr val="FF6600"/>
                </a:solidFill>
                <a:effectLst>
                  <a:outerShdw blurRad="38100" dist="38100" dir="2700000" algn="tl">
                    <a:srgbClr val="000000"/>
                  </a:outerShdw>
                </a:effectLst>
              </a:rPr>
              <a:t>）</a:t>
            </a:r>
            <a:endParaRPr lang="ja-JP" altLang="en-US" sz="2400" dirty="0">
              <a:solidFill>
                <a:srgbClr val="FF6600"/>
              </a:solidFill>
              <a:effectLst>
                <a:outerShdw blurRad="38100" dist="38100" dir="2700000" algn="tl">
                  <a:srgbClr val="000000"/>
                </a:outerShdw>
              </a:effectLst>
            </a:endParaRPr>
          </a:p>
        </p:txBody>
      </p:sp>
      <p:sp>
        <p:nvSpPr>
          <p:cNvPr id="834575" name="AutoShape 15"/>
          <p:cNvSpPr>
            <a:spLocks noChangeArrowheads="1"/>
          </p:cNvSpPr>
          <p:nvPr/>
        </p:nvSpPr>
        <p:spPr bwMode="auto">
          <a:xfrm>
            <a:off x="2699792" y="4653136"/>
            <a:ext cx="2808287" cy="360362"/>
          </a:xfrm>
          <a:prstGeom prst="wedgeRectCallout">
            <a:avLst>
              <a:gd name="adj1" fmla="val 89741"/>
              <a:gd name="adj2" fmla="val -170264"/>
            </a:avLst>
          </a:prstGeom>
          <a:solidFill>
            <a:srgbClr val="FF0000"/>
          </a:solidFill>
          <a:ln w="9525">
            <a:solidFill>
              <a:schemeClr val="bg1"/>
            </a:solidFill>
            <a:miter lim="800000"/>
            <a:headEnd/>
            <a:tailEnd/>
          </a:ln>
        </p:spPr>
        <p:txBody>
          <a:bodyPr/>
          <a:lstStyle/>
          <a:p>
            <a:pPr algn="ctr" fontAlgn="base">
              <a:spcBef>
                <a:spcPct val="0"/>
              </a:spcBef>
              <a:spcAft>
                <a:spcPct val="0"/>
              </a:spcAft>
            </a:pPr>
            <a:r>
              <a:rPr lang="en-US" altLang="ja-JP" dirty="0">
                <a:solidFill>
                  <a:srgbClr val="FFFFFF"/>
                </a:solidFill>
                <a:latin typeface="Arial" pitchFamily="34" charset="0"/>
              </a:rPr>
              <a:t>2000. </a:t>
            </a:r>
            <a:r>
              <a:rPr lang="en-US" altLang="ja-JP" dirty="0" err="1" smtClean="0">
                <a:solidFill>
                  <a:srgbClr val="FFFFFF"/>
                </a:solidFill>
                <a:latin typeface="Arial" pitchFamily="34" charset="0"/>
              </a:rPr>
              <a:t>Footare</a:t>
            </a:r>
            <a:r>
              <a:rPr lang="en-US" altLang="ja-JP" dirty="0" smtClean="0">
                <a:solidFill>
                  <a:srgbClr val="FFFFFF"/>
                </a:solidFill>
                <a:latin typeface="Arial" pitchFamily="34" charset="0"/>
              </a:rPr>
              <a:t> </a:t>
            </a:r>
            <a:r>
              <a:rPr lang="en-US" altLang="ja-JP" dirty="0">
                <a:solidFill>
                  <a:srgbClr val="FFFFFF"/>
                </a:solidFill>
                <a:latin typeface="Arial" pitchFamily="34" charset="0"/>
              </a:rPr>
              <a:t>Clinic</a:t>
            </a:r>
          </a:p>
        </p:txBody>
      </p:sp>
      <p:grpSp>
        <p:nvGrpSpPr>
          <p:cNvPr id="20" name="グループ化 19"/>
          <p:cNvGrpSpPr/>
          <p:nvPr/>
        </p:nvGrpSpPr>
        <p:grpSpPr>
          <a:xfrm>
            <a:off x="2411760" y="2348880"/>
            <a:ext cx="3956050" cy="1851025"/>
            <a:chOff x="395288" y="2349500"/>
            <a:chExt cx="3956050" cy="1851025"/>
          </a:xfrm>
        </p:grpSpPr>
        <p:sp>
          <p:nvSpPr>
            <p:cNvPr id="834562" name="Rectangle 2"/>
            <p:cNvSpPr>
              <a:spLocks noChangeArrowheads="1"/>
            </p:cNvSpPr>
            <p:nvPr/>
          </p:nvSpPr>
          <p:spPr bwMode="auto">
            <a:xfrm>
              <a:off x="395288" y="3033713"/>
              <a:ext cx="1727200" cy="584200"/>
            </a:xfrm>
            <a:prstGeom prst="rect">
              <a:avLst/>
            </a:prstGeom>
            <a:gradFill rotWithShape="0">
              <a:gsLst>
                <a:gs pos="0">
                  <a:srgbClr val="96AB94"/>
                </a:gs>
                <a:gs pos="17000">
                  <a:srgbClr val="D4DEFF"/>
                </a:gs>
                <a:gs pos="47000">
                  <a:srgbClr val="D4DEFF"/>
                </a:gs>
                <a:gs pos="100000">
                  <a:srgbClr val="8488C4"/>
                </a:gs>
              </a:gsLst>
              <a:lin ang="5400000" scaled="1"/>
            </a:gradFill>
            <a:ln w="9525">
              <a:solidFill>
                <a:srgbClr val="000066"/>
              </a:solidFill>
              <a:miter lim="800000"/>
              <a:headEnd/>
              <a:tailEnd/>
            </a:ln>
          </p:spPr>
          <p:txBody>
            <a:bodyPr anchor="ctr"/>
            <a:lstStyle/>
            <a:p>
              <a:pPr algn="ctr" fontAlgn="base">
                <a:spcBef>
                  <a:spcPct val="0"/>
                </a:spcBef>
                <a:spcAft>
                  <a:spcPct val="0"/>
                </a:spcAft>
              </a:pPr>
              <a:r>
                <a:rPr lang="en-GB" altLang="ja-JP" sz="2400">
                  <a:solidFill>
                    <a:srgbClr val="000066"/>
                  </a:solidFill>
                </a:rPr>
                <a:t>Amputation</a:t>
              </a:r>
            </a:p>
          </p:txBody>
        </p:sp>
        <p:sp>
          <p:nvSpPr>
            <p:cNvPr id="834565" name="Rectangle 5"/>
            <p:cNvSpPr>
              <a:spLocks noChangeArrowheads="1"/>
            </p:cNvSpPr>
            <p:nvPr/>
          </p:nvSpPr>
          <p:spPr bwMode="auto">
            <a:xfrm>
              <a:off x="395288" y="2349500"/>
              <a:ext cx="1727200" cy="684213"/>
            </a:xfrm>
            <a:prstGeom prst="rect">
              <a:avLst/>
            </a:prstGeom>
            <a:solidFill>
              <a:srgbClr val="14048A"/>
            </a:solidFill>
            <a:ln w="9525">
              <a:solidFill>
                <a:schemeClr val="bg1"/>
              </a:solidFill>
              <a:miter lim="800000"/>
              <a:headEnd/>
              <a:tailEnd/>
            </a:ln>
          </p:spPr>
          <p:txBody>
            <a:bodyPr anchor="ctr"/>
            <a:lstStyle/>
            <a:p>
              <a:pPr eaLnBrk="0" fontAlgn="base" hangingPunct="0">
                <a:spcBef>
                  <a:spcPct val="0"/>
                </a:spcBef>
                <a:spcAft>
                  <a:spcPct val="0"/>
                </a:spcAft>
              </a:pPr>
              <a:endParaRPr lang="ja-JP" altLang="en-GB" sz="2400">
                <a:solidFill>
                  <a:srgbClr val="000066"/>
                </a:solidFill>
              </a:endParaRPr>
            </a:p>
          </p:txBody>
        </p:sp>
        <p:sp>
          <p:nvSpPr>
            <p:cNvPr id="834568" name="Rectangle 8"/>
            <p:cNvSpPr>
              <a:spLocks noChangeArrowheads="1"/>
            </p:cNvSpPr>
            <p:nvPr/>
          </p:nvSpPr>
          <p:spPr bwMode="auto">
            <a:xfrm>
              <a:off x="395288" y="3616325"/>
              <a:ext cx="1727200" cy="584200"/>
            </a:xfrm>
            <a:prstGeom prst="rect">
              <a:avLst/>
            </a:prstGeom>
            <a:gradFill rotWithShape="0">
              <a:gsLst>
                <a:gs pos="0">
                  <a:srgbClr val="96AB94"/>
                </a:gs>
                <a:gs pos="17000">
                  <a:srgbClr val="D4DEFF"/>
                </a:gs>
                <a:gs pos="47000">
                  <a:srgbClr val="D4DEFF"/>
                </a:gs>
                <a:gs pos="100000">
                  <a:srgbClr val="8488C4"/>
                </a:gs>
              </a:gsLst>
              <a:lin ang="5400000" scaled="1"/>
            </a:gradFill>
            <a:ln w="9525">
              <a:solidFill>
                <a:srgbClr val="000066"/>
              </a:solidFill>
              <a:miter lim="800000"/>
              <a:headEnd/>
              <a:tailEnd/>
            </a:ln>
          </p:spPr>
          <p:txBody>
            <a:bodyPr anchor="ctr"/>
            <a:lstStyle/>
            <a:p>
              <a:pPr algn="ctr" fontAlgn="base">
                <a:spcBef>
                  <a:spcPct val="0"/>
                </a:spcBef>
                <a:spcAft>
                  <a:spcPct val="0"/>
                </a:spcAft>
              </a:pPr>
              <a:r>
                <a:rPr lang="en-GB" altLang="ja-JP" sz="2400">
                  <a:solidFill>
                    <a:srgbClr val="000066"/>
                  </a:solidFill>
                </a:rPr>
                <a:t>Major Amputa.</a:t>
              </a:r>
            </a:p>
          </p:txBody>
        </p:sp>
        <p:sp>
          <p:nvSpPr>
            <p:cNvPr id="834577" name="Rectangle 17"/>
            <p:cNvSpPr>
              <a:spLocks noChangeArrowheads="1"/>
            </p:cNvSpPr>
            <p:nvPr/>
          </p:nvSpPr>
          <p:spPr bwMode="auto">
            <a:xfrm>
              <a:off x="2122488" y="3033713"/>
              <a:ext cx="2228850" cy="584200"/>
            </a:xfrm>
            <a:prstGeom prst="rect">
              <a:avLst/>
            </a:prstGeom>
            <a:gradFill rotWithShape="0">
              <a:gsLst>
                <a:gs pos="0">
                  <a:srgbClr val="96AB94"/>
                </a:gs>
                <a:gs pos="17000">
                  <a:srgbClr val="D4DEFF"/>
                </a:gs>
                <a:gs pos="47000">
                  <a:srgbClr val="D4DEFF"/>
                </a:gs>
                <a:gs pos="100000">
                  <a:srgbClr val="8488C4"/>
                </a:gs>
              </a:gsLst>
              <a:lin ang="5400000" scaled="1"/>
            </a:gradFill>
            <a:ln w="9525">
              <a:solidFill>
                <a:srgbClr val="000066"/>
              </a:solidFill>
              <a:miter lim="800000"/>
              <a:headEnd/>
              <a:tailEnd/>
            </a:ln>
          </p:spPr>
          <p:txBody>
            <a:bodyPr anchor="ctr"/>
            <a:lstStyle/>
            <a:p>
              <a:pPr algn="ctr" eaLnBrk="0" fontAlgn="base" hangingPunct="0">
                <a:spcBef>
                  <a:spcPct val="0"/>
                </a:spcBef>
                <a:spcAft>
                  <a:spcPct val="0"/>
                </a:spcAft>
              </a:pPr>
              <a:r>
                <a:rPr lang="en-US" altLang="ja-JP" sz="2400" dirty="0">
                  <a:solidFill>
                    <a:srgbClr val="000066"/>
                  </a:solidFill>
                </a:rPr>
                <a:t>30.1%</a:t>
              </a:r>
              <a:endParaRPr lang="ja-JP" altLang="en-GB" sz="2000" dirty="0">
                <a:solidFill>
                  <a:srgbClr val="000066"/>
                </a:solidFill>
              </a:endParaRPr>
            </a:p>
          </p:txBody>
        </p:sp>
        <p:sp>
          <p:nvSpPr>
            <p:cNvPr id="834578" name="Rectangle 18"/>
            <p:cNvSpPr>
              <a:spLocks noChangeArrowheads="1"/>
            </p:cNvSpPr>
            <p:nvPr/>
          </p:nvSpPr>
          <p:spPr bwMode="auto">
            <a:xfrm>
              <a:off x="2122488" y="2349500"/>
              <a:ext cx="2228850" cy="684213"/>
            </a:xfrm>
            <a:prstGeom prst="rect">
              <a:avLst/>
            </a:prstGeom>
            <a:solidFill>
              <a:srgbClr val="14048A"/>
            </a:solidFill>
            <a:ln w="9525">
              <a:solidFill>
                <a:schemeClr val="bg1"/>
              </a:solidFill>
              <a:miter lim="800000"/>
              <a:headEnd/>
              <a:tailEnd/>
            </a:ln>
          </p:spPr>
          <p:txBody>
            <a:bodyPr anchor="ctr"/>
            <a:lstStyle/>
            <a:p>
              <a:pPr algn="ctr" eaLnBrk="0" fontAlgn="base" hangingPunct="0">
                <a:spcBef>
                  <a:spcPct val="0"/>
                </a:spcBef>
                <a:spcAft>
                  <a:spcPct val="0"/>
                </a:spcAft>
              </a:pPr>
              <a:r>
                <a:rPr lang="ja-JP" altLang="en-US" sz="2400">
                  <a:solidFill>
                    <a:srgbClr val="FFFFFF"/>
                  </a:solidFill>
                </a:rPr>
                <a:t>～</a:t>
              </a:r>
              <a:r>
                <a:rPr lang="en-US" altLang="ja-JP" sz="2400">
                  <a:solidFill>
                    <a:srgbClr val="FFFFFF"/>
                  </a:solidFill>
                </a:rPr>
                <a:t>2000</a:t>
              </a:r>
            </a:p>
          </p:txBody>
        </p:sp>
        <p:sp>
          <p:nvSpPr>
            <p:cNvPr id="834579" name="Rectangle 19"/>
            <p:cNvSpPr>
              <a:spLocks noChangeArrowheads="1"/>
            </p:cNvSpPr>
            <p:nvPr/>
          </p:nvSpPr>
          <p:spPr bwMode="auto">
            <a:xfrm>
              <a:off x="2122488" y="3616325"/>
              <a:ext cx="2228850" cy="584200"/>
            </a:xfrm>
            <a:prstGeom prst="rect">
              <a:avLst/>
            </a:prstGeom>
            <a:gradFill rotWithShape="0">
              <a:gsLst>
                <a:gs pos="0">
                  <a:srgbClr val="96AB94"/>
                </a:gs>
                <a:gs pos="17000">
                  <a:srgbClr val="D4DEFF"/>
                </a:gs>
                <a:gs pos="47000">
                  <a:srgbClr val="D4DEFF"/>
                </a:gs>
                <a:gs pos="100000">
                  <a:srgbClr val="8488C4"/>
                </a:gs>
              </a:gsLst>
              <a:lin ang="5400000" scaled="1"/>
            </a:gradFill>
            <a:ln w="9525">
              <a:solidFill>
                <a:srgbClr val="000066"/>
              </a:solidFill>
              <a:miter lim="800000"/>
              <a:headEnd/>
              <a:tailEnd/>
            </a:ln>
          </p:spPr>
          <p:txBody>
            <a:bodyPr anchor="ctr"/>
            <a:lstStyle/>
            <a:p>
              <a:pPr algn="ctr" eaLnBrk="0" fontAlgn="base" hangingPunct="0">
                <a:spcBef>
                  <a:spcPct val="0"/>
                </a:spcBef>
                <a:spcAft>
                  <a:spcPct val="0"/>
                </a:spcAft>
              </a:pPr>
              <a:r>
                <a:rPr lang="en-US" altLang="ja-JP" sz="2400">
                  <a:solidFill>
                    <a:srgbClr val="000066"/>
                  </a:solidFill>
                </a:rPr>
                <a:t>18%</a:t>
              </a:r>
              <a:endParaRPr lang="ja-JP" altLang="en-GB" sz="2400">
                <a:solidFill>
                  <a:srgbClr val="000066"/>
                </a:solidFill>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コンテンツ プレースホルダ 3" descr="worldatlas_800.gif"/>
          <p:cNvPicPr>
            <a:picLocks noChangeAspect="1"/>
          </p:cNvPicPr>
          <p:nvPr/>
        </p:nvPicPr>
        <p:blipFill>
          <a:blip r:embed="rId3" cstate="print"/>
          <a:srcRect l="-4" t="343" r="4707" b="593"/>
          <a:stretch>
            <a:fillRect/>
          </a:stretch>
        </p:blipFill>
        <p:spPr>
          <a:xfrm>
            <a:off x="0" y="869577"/>
            <a:ext cx="9144000" cy="5988423"/>
          </a:xfrm>
          <a:prstGeom prst="rect">
            <a:avLst/>
          </a:prstGeom>
        </p:spPr>
      </p:pic>
      <p:sp>
        <p:nvSpPr>
          <p:cNvPr id="2" name="タイトル 1"/>
          <p:cNvSpPr>
            <a:spLocks noGrp="1"/>
          </p:cNvSpPr>
          <p:nvPr>
            <p:ph type="title"/>
          </p:nvPr>
        </p:nvSpPr>
        <p:spPr>
          <a:xfrm>
            <a:off x="457200" y="-27384"/>
            <a:ext cx="8229600" cy="706090"/>
          </a:xfrm>
        </p:spPr>
        <p:txBody>
          <a:bodyPr>
            <a:normAutofit/>
          </a:bodyPr>
          <a:lstStyle/>
          <a:p>
            <a:r>
              <a:rPr kumimoji="1" lang="en-US" altLang="ja-JP" sz="3200" b="1" dirty="0" smtClean="0">
                <a:effectLst>
                  <a:outerShdw blurRad="38100" dist="38100" dir="2700000" algn="tl">
                    <a:srgbClr val="000000">
                      <a:alpha val="43137"/>
                    </a:srgbClr>
                  </a:outerShdw>
                </a:effectLst>
                <a:latin typeface="Times New Roman" pitchFamily="18" charset="0"/>
                <a:cs typeface="Times New Roman" pitchFamily="18" charset="0"/>
              </a:rPr>
              <a:t>Introduction of Diabetic Foot Care System</a:t>
            </a:r>
            <a:endParaRPr kumimoji="1" lang="ja-JP" altLang="en-US" sz="3200" b="1" dirty="0">
              <a:effectLst>
                <a:outerShdw blurRad="38100" dist="38100" dir="2700000" algn="tl">
                  <a:srgbClr val="000000">
                    <a:alpha val="43137"/>
                  </a:srgbClr>
                </a:outerShdw>
              </a:effectLst>
              <a:latin typeface="Times New Roman" pitchFamily="18" charset="0"/>
              <a:cs typeface="Times New Roman" pitchFamily="18" charset="0"/>
            </a:endParaRPr>
          </a:p>
        </p:txBody>
      </p:sp>
      <p:grpSp>
        <p:nvGrpSpPr>
          <p:cNvPr id="4" name="グループ化 55"/>
          <p:cNvGrpSpPr/>
          <p:nvPr/>
        </p:nvGrpSpPr>
        <p:grpSpPr>
          <a:xfrm>
            <a:off x="0" y="1412776"/>
            <a:ext cx="3176954" cy="3456384"/>
            <a:chOff x="298896" y="1029892"/>
            <a:chExt cx="2760936" cy="3168352"/>
          </a:xfrm>
        </p:grpSpPr>
        <p:sp>
          <p:nvSpPr>
            <p:cNvPr id="6" name="正方形/長方形 5"/>
            <p:cNvSpPr/>
            <p:nvPr/>
          </p:nvSpPr>
          <p:spPr>
            <a:xfrm>
              <a:off x="298896" y="1029892"/>
              <a:ext cx="2760936" cy="1312987"/>
            </a:xfrm>
            <a:prstGeom prst="rect">
              <a:avLst/>
            </a:prstGeom>
          </p:spPr>
          <p:style>
            <a:lnRef idx="0">
              <a:schemeClr val="accent1"/>
            </a:lnRef>
            <a:fillRef idx="3">
              <a:schemeClr val="accent1"/>
            </a:fillRef>
            <a:effectRef idx="3">
              <a:schemeClr val="accent1"/>
            </a:effectRef>
            <a:fontRef idx="minor">
              <a:schemeClr val="lt1"/>
            </a:fontRef>
          </p:style>
          <p:txBody>
            <a:bodyPr wrap="square">
              <a:normAutofit/>
            </a:bodyPr>
            <a:lstStyle/>
            <a:p>
              <a:pPr algn="ctr"/>
              <a:r>
                <a:rPr lang="en-US" altLang="ja-JP" sz="2400" b="1" dirty="0" smtClean="0">
                  <a:solidFill>
                    <a:schemeClr val="bg1"/>
                  </a:solidFill>
                  <a:latin typeface="Times New Roman" pitchFamily="18" charset="0"/>
                  <a:cs typeface="Times New Roman" pitchFamily="18" charset="0"/>
                </a:rPr>
                <a:t>King’s College Hospital </a:t>
              </a:r>
            </a:p>
            <a:p>
              <a:pPr algn="ctr"/>
              <a:r>
                <a:rPr lang="en-US" altLang="ja-JP" sz="2400" b="1" dirty="0" smtClean="0">
                  <a:solidFill>
                    <a:schemeClr val="bg1"/>
                  </a:solidFill>
                  <a:latin typeface="Times New Roman" pitchFamily="18" charset="0"/>
                  <a:cs typeface="Times New Roman" pitchFamily="18" charset="0"/>
                </a:rPr>
                <a:t>(London, UK, 2001)</a:t>
              </a:r>
            </a:p>
            <a:p>
              <a:pPr algn="ctr"/>
              <a:endParaRPr lang="en-US" altLang="ja-JP" sz="1200" b="1" dirty="0" smtClean="0">
                <a:solidFill>
                  <a:srgbClr val="8064A2">
                    <a:lumMod val="50000"/>
                  </a:srgbClr>
                </a:solidFill>
                <a:latin typeface="Arial" pitchFamily="34" charset="0"/>
                <a:cs typeface="Arial" pitchFamily="34" charset="0"/>
              </a:endParaRPr>
            </a:p>
            <a:p>
              <a:endParaRPr lang="en-US" altLang="ja-JP" sz="1200" b="1" dirty="0" smtClean="0">
                <a:solidFill>
                  <a:srgbClr val="8064A2">
                    <a:lumMod val="50000"/>
                  </a:srgbClr>
                </a:solidFill>
                <a:latin typeface="Arial" pitchFamily="34" charset="0"/>
                <a:cs typeface="Arial" pitchFamily="34" charset="0"/>
              </a:endParaRPr>
            </a:p>
            <a:p>
              <a:endParaRPr lang="en-US" altLang="ja-JP" sz="1200" b="1" dirty="0" smtClean="0">
                <a:solidFill>
                  <a:srgbClr val="8064A2">
                    <a:lumMod val="50000"/>
                  </a:srgbClr>
                </a:solidFill>
                <a:latin typeface="Arial" pitchFamily="34" charset="0"/>
                <a:cs typeface="Arial" pitchFamily="34" charset="0"/>
              </a:endParaRPr>
            </a:p>
            <a:p>
              <a:endParaRPr lang="en-US" altLang="ja-JP" sz="1200" b="1" dirty="0">
                <a:solidFill>
                  <a:srgbClr val="8064A2">
                    <a:lumMod val="50000"/>
                  </a:srgbClr>
                </a:solidFill>
                <a:latin typeface="Arial" pitchFamily="34" charset="0"/>
                <a:cs typeface="Arial" pitchFamily="34" charset="0"/>
              </a:endParaRPr>
            </a:p>
            <a:p>
              <a:endParaRPr lang="en-US" altLang="ja-JP" sz="1200" b="1" dirty="0" smtClean="0">
                <a:solidFill>
                  <a:srgbClr val="8064A2">
                    <a:lumMod val="50000"/>
                  </a:srgbClr>
                </a:solidFill>
                <a:latin typeface="Arial" pitchFamily="34" charset="0"/>
                <a:cs typeface="Arial" pitchFamily="34" charset="0"/>
              </a:endParaRPr>
            </a:p>
            <a:p>
              <a:endParaRPr lang="en-US" altLang="ja-JP" sz="1200" b="1" dirty="0">
                <a:solidFill>
                  <a:srgbClr val="8064A2">
                    <a:lumMod val="50000"/>
                  </a:srgbClr>
                </a:solidFill>
                <a:latin typeface="Arial" pitchFamily="34" charset="0"/>
                <a:cs typeface="Arial" pitchFamily="34" charset="0"/>
              </a:endParaRPr>
            </a:p>
          </p:txBody>
        </p:sp>
        <p:pic>
          <p:nvPicPr>
            <p:cNvPr id="12" name="図 11" descr="DSC00100.JPG"/>
            <p:cNvPicPr>
              <a:picLocks noChangeAspect="1"/>
            </p:cNvPicPr>
            <p:nvPr/>
          </p:nvPicPr>
          <p:blipFill>
            <a:blip r:embed="rId4" cstate="print"/>
            <a:srcRect l="6244"/>
            <a:stretch>
              <a:fillRect/>
            </a:stretch>
          </p:blipFill>
          <p:spPr>
            <a:xfrm>
              <a:off x="454901" y="2350039"/>
              <a:ext cx="2310394" cy="1848205"/>
            </a:xfrm>
            <a:prstGeom prst="rect">
              <a:avLst/>
            </a:prstGeom>
          </p:spPr>
        </p:pic>
      </p:grpSp>
      <p:grpSp>
        <p:nvGrpSpPr>
          <p:cNvPr id="8" name="グループ化 49"/>
          <p:cNvGrpSpPr/>
          <p:nvPr/>
        </p:nvGrpSpPr>
        <p:grpSpPr>
          <a:xfrm>
            <a:off x="6335688" y="1412776"/>
            <a:ext cx="2808312" cy="3240360"/>
            <a:chOff x="6336631" y="1159441"/>
            <a:chExt cx="2808312" cy="3240360"/>
          </a:xfrm>
        </p:grpSpPr>
        <p:sp>
          <p:nvSpPr>
            <p:cNvPr id="7" name="正方形/長方形 6"/>
            <p:cNvSpPr/>
            <p:nvPr/>
          </p:nvSpPr>
          <p:spPr>
            <a:xfrm>
              <a:off x="6336631" y="1159441"/>
              <a:ext cx="2808312" cy="1584176"/>
            </a:xfrm>
            <a:prstGeom prst="rect">
              <a:avLst/>
            </a:prstGeom>
          </p:spPr>
          <p:style>
            <a:lnRef idx="0">
              <a:schemeClr val="accent4"/>
            </a:lnRef>
            <a:fillRef idx="3">
              <a:schemeClr val="accent4"/>
            </a:fillRef>
            <a:effectRef idx="3">
              <a:schemeClr val="accent4"/>
            </a:effectRef>
            <a:fontRef idx="minor">
              <a:schemeClr val="lt1"/>
            </a:fontRef>
          </p:style>
          <p:txBody>
            <a:bodyPr wrap="square" lIns="36000" rIns="36000">
              <a:normAutofit fontScale="92500"/>
            </a:bodyPr>
            <a:lstStyle/>
            <a:p>
              <a:pPr algn="ctr"/>
              <a:r>
                <a:rPr lang="en-US" altLang="ja-JP" sz="2600" b="1" dirty="0" smtClean="0">
                  <a:solidFill>
                    <a:schemeClr val="bg1"/>
                  </a:solidFill>
                  <a:latin typeface="Times New Roman" pitchFamily="18" charset="0"/>
                  <a:cs typeface="Times New Roman" pitchFamily="18" charset="0"/>
                </a:rPr>
                <a:t>Beth Israel Deaconess Medical Center</a:t>
              </a:r>
            </a:p>
            <a:p>
              <a:pPr algn="ctr"/>
              <a:r>
                <a:rPr lang="en-US" altLang="ja-JP" sz="2600" b="1" dirty="0" smtClean="0">
                  <a:solidFill>
                    <a:schemeClr val="bg1"/>
                  </a:solidFill>
                  <a:latin typeface="Times New Roman" pitchFamily="18" charset="0"/>
                  <a:cs typeface="Times New Roman" pitchFamily="18" charset="0"/>
                </a:rPr>
                <a:t> (Boston, USA, 1999)</a:t>
              </a:r>
              <a:endParaRPr lang="en-US" altLang="ja-JP" sz="2600" b="1" dirty="0">
                <a:solidFill>
                  <a:schemeClr val="bg1"/>
                </a:solidFill>
                <a:latin typeface="Times New Roman" pitchFamily="18" charset="0"/>
                <a:cs typeface="Times New Roman" pitchFamily="18" charset="0"/>
              </a:endParaRPr>
            </a:p>
            <a:p>
              <a:endParaRPr lang="en-US" altLang="ja-JP" sz="1600" b="1" dirty="0">
                <a:solidFill>
                  <a:srgbClr val="0070C0"/>
                </a:solidFill>
              </a:endParaRPr>
            </a:p>
            <a:p>
              <a:endParaRPr lang="en-US" altLang="ja-JP" sz="1600" b="1" dirty="0" smtClean="0">
                <a:solidFill>
                  <a:srgbClr val="0070C0"/>
                </a:solidFill>
              </a:endParaRPr>
            </a:p>
            <a:p>
              <a:endParaRPr lang="en-US" altLang="ja-JP" sz="1600" b="1" dirty="0">
                <a:solidFill>
                  <a:srgbClr val="0070C0"/>
                </a:solidFill>
              </a:endParaRPr>
            </a:p>
          </p:txBody>
        </p:sp>
        <p:pic>
          <p:nvPicPr>
            <p:cNvPr id="48" name="図 47" descr="2006_041010429.JPG"/>
            <p:cNvPicPr>
              <a:picLocks noChangeAspect="1"/>
            </p:cNvPicPr>
            <p:nvPr/>
          </p:nvPicPr>
          <p:blipFill>
            <a:blip r:embed="rId5" cstate="print"/>
            <a:stretch>
              <a:fillRect/>
            </a:stretch>
          </p:blipFill>
          <p:spPr>
            <a:xfrm>
              <a:off x="6696671" y="2815625"/>
              <a:ext cx="2112235" cy="1584176"/>
            </a:xfrm>
            <a:prstGeom prst="rect">
              <a:avLst/>
            </a:prstGeom>
          </p:spPr>
        </p:pic>
      </p:grpSp>
      <p:sp>
        <p:nvSpPr>
          <p:cNvPr id="76" name="左右矢印 75"/>
          <p:cNvSpPr/>
          <p:nvPr/>
        </p:nvSpPr>
        <p:spPr>
          <a:xfrm rot="21333554">
            <a:off x="5592174" y="2807173"/>
            <a:ext cx="691050" cy="338362"/>
          </a:xfrm>
          <a:prstGeom prst="leftRightArrow">
            <a:avLst>
              <a:gd name="adj1" fmla="val 42931"/>
              <a:gd name="adj2" fmla="val 61575"/>
            </a:avLst>
          </a:prstGeom>
          <a:gradFill flip="none" rotWithShape="1">
            <a:gsLst>
              <a:gs pos="0">
                <a:srgbClr val="000082"/>
              </a:gs>
              <a:gs pos="30000">
                <a:srgbClr val="66008F"/>
              </a:gs>
              <a:gs pos="64999">
                <a:srgbClr val="BA0066"/>
              </a:gs>
              <a:gs pos="89999">
                <a:srgbClr val="FF0000"/>
              </a:gs>
              <a:gs pos="100000">
                <a:srgbClr val="FF82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pic>
        <p:nvPicPr>
          <p:cNvPr id="74" name="Picture 8" descr="外観2"/>
          <p:cNvPicPr>
            <a:picLocks noChangeAspect="1" noChangeArrowheads="1"/>
          </p:cNvPicPr>
          <p:nvPr/>
        </p:nvPicPr>
        <p:blipFill>
          <a:blip r:embed="rId6" cstate="print"/>
          <a:srcRect/>
          <a:stretch>
            <a:fillRect/>
          </a:stretch>
        </p:blipFill>
        <p:spPr bwMode="auto">
          <a:xfrm>
            <a:off x="3437439" y="2132856"/>
            <a:ext cx="2112779" cy="1500737"/>
          </a:xfrm>
          <a:prstGeom prst="rect">
            <a:avLst/>
          </a:prstGeom>
          <a:noFill/>
          <a:ln w="9525">
            <a:solidFill>
              <a:schemeClr val="bg2">
                <a:lumMod val="10000"/>
              </a:schemeClr>
            </a:solidFill>
            <a:miter lim="800000"/>
            <a:headEnd/>
            <a:tailEnd/>
          </a:ln>
          <a:effectLst>
            <a:outerShdw dist="71842" dir="2700000" algn="ctr" rotWithShape="0">
              <a:srgbClr val="96887E">
                <a:alpha val="50000"/>
              </a:srgbClr>
            </a:outerShdw>
          </a:effectLst>
        </p:spPr>
      </p:pic>
      <p:grpSp>
        <p:nvGrpSpPr>
          <p:cNvPr id="10" name="グループ化 79"/>
          <p:cNvGrpSpPr/>
          <p:nvPr/>
        </p:nvGrpSpPr>
        <p:grpSpPr>
          <a:xfrm>
            <a:off x="3437439" y="1412776"/>
            <a:ext cx="2088232" cy="1466015"/>
            <a:chOff x="3347864" y="1484784"/>
            <a:chExt cx="2088232" cy="1466015"/>
          </a:xfrm>
        </p:grpSpPr>
        <p:sp>
          <p:nvSpPr>
            <p:cNvPr id="72" name="テキスト ボックス 71"/>
            <p:cNvSpPr txBox="1"/>
            <p:nvPr/>
          </p:nvSpPr>
          <p:spPr>
            <a:xfrm>
              <a:off x="3347864" y="1484784"/>
              <a:ext cx="2088232" cy="648072"/>
            </a:xfrm>
            <a:prstGeom prst="rect">
              <a:avLst/>
            </a:prstGeom>
            <a:solidFill>
              <a:schemeClr val="bg2">
                <a:lumMod val="75000"/>
              </a:schemeClr>
            </a:solidFill>
          </p:spPr>
          <p:txBody>
            <a:bodyPr wrap="square" lIns="36000" rIns="36000" rtlCol="0">
              <a:normAutofit/>
            </a:bodyPr>
            <a:lstStyle/>
            <a:p>
              <a:pPr algn="ctr"/>
              <a:r>
                <a:rPr lang="es-ES" altLang="ja-JP" b="1" dirty="0" smtClean="0">
                  <a:solidFill>
                    <a:prstClr val="black"/>
                  </a:solidFill>
                  <a:latin typeface="Times New Roman" pitchFamily="18" charset="0"/>
                  <a:cs typeface="Times New Roman" pitchFamily="18" charset="0"/>
                </a:rPr>
                <a:t>WHOcc</a:t>
              </a:r>
            </a:p>
            <a:p>
              <a:pPr algn="ctr"/>
              <a:r>
                <a:rPr lang="es-ES" altLang="ja-JP" sz="1400" b="1" dirty="0" smtClean="0">
                  <a:solidFill>
                    <a:prstClr val="black"/>
                  </a:solidFill>
                </a:rPr>
                <a:t>KYOTO MEDICAL CENTER</a:t>
              </a:r>
              <a:endParaRPr lang="ja-JP" altLang="ja-JP" sz="1400" dirty="0" smtClean="0">
                <a:solidFill>
                  <a:prstClr val="black"/>
                </a:solidFill>
              </a:endParaRPr>
            </a:p>
          </p:txBody>
        </p:sp>
        <p:pic>
          <p:nvPicPr>
            <p:cNvPr id="69" name="Picture 15" descr="WHOロゴ"/>
            <p:cNvPicPr>
              <a:picLocks noChangeAspect="1" noChangeArrowheads="1"/>
            </p:cNvPicPr>
            <p:nvPr/>
          </p:nvPicPr>
          <p:blipFill>
            <a:blip r:embed="rId7" cstate="print"/>
            <a:srcRect/>
            <a:stretch>
              <a:fillRect/>
            </a:stretch>
          </p:blipFill>
          <p:spPr bwMode="auto">
            <a:xfrm>
              <a:off x="3347864" y="2204864"/>
              <a:ext cx="792088" cy="745935"/>
            </a:xfrm>
            <a:prstGeom prst="rect">
              <a:avLst/>
            </a:prstGeom>
            <a:noFill/>
            <a:ln w="9525">
              <a:noFill/>
              <a:miter lim="800000"/>
              <a:headEnd/>
              <a:tailEnd/>
            </a:ln>
          </p:spPr>
        </p:pic>
      </p:grpSp>
      <p:sp>
        <p:nvSpPr>
          <p:cNvPr id="46" name="左右矢印 45"/>
          <p:cNvSpPr/>
          <p:nvPr/>
        </p:nvSpPr>
        <p:spPr>
          <a:xfrm>
            <a:off x="2707600" y="2871825"/>
            <a:ext cx="688027" cy="300103"/>
          </a:xfrm>
          <a:prstGeom prst="leftRightArrow">
            <a:avLst>
              <a:gd name="adj1" fmla="val 42931"/>
              <a:gd name="adj2" fmla="val 61575"/>
            </a:avLst>
          </a:prstGeom>
          <a:gradFill>
            <a:gsLst>
              <a:gs pos="0">
                <a:srgbClr val="000000"/>
              </a:gs>
              <a:gs pos="39999">
                <a:srgbClr val="0A128C"/>
              </a:gs>
              <a:gs pos="70000">
                <a:srgbClr val="181CC7"/>
              </a:gs>
              <a:gs pos="88000">
                <a:srgbClr val="7005D4"/>
              </a:gs>
              <a:gs pos="100000">
                <a:srgbClr val="8C3D9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コンテンツ プレースホルダ 3" descr="worldatlas_800.gif"/>
          <p:cNvPicPr>
            <a:picLocks noChangeAspect="1"/>
          </p:cNvPicPr>
          <p:nvPr/>
        </p:nvPicPr>
        <p:blipFill>
          <a:blip r:embed="rId4" cstate="print"/>
          <a:srcRect l="-4" t="343" r="4707" b="593"/>
          <a:stretch>
            <a:fillRect/>
          </a:stretch>
        </p:blipFill>
        <p:spPr>
          <a:xfrm>
            <a:off x="0" y="869577"/>
            <a:ext cx="9144000" cy="5988423"/>
          </a:xfrm>
          <a:prstGeom prst="rect">
            <a:avLst/>
          </a:prstGeom>
        </p:spPr>
      </p:pic>
      <p:sp>
        <p:nvSpPr>
          <p:cNvPr id="2" name="タイトル 1"/>
          <p:cNvSpPr>
            <a:spLocks noGrp="1"/>
          </p:cNvSpPr>
          <p:nvPr>
            <p:ph type="title"/>
          </p:nvPr>
        </p:nvSpPr>
        <p:spPr>
          <a:xfrm>
            <a:off x="457200" y="-27384"/>
            <a:ext cx="8229600" cy="706090"/>
          </a:xfrm>
        </p:spPr>
        <p:txBody>
          <a:bodyPr>
            <a:normAutofit/>
          </a:bodyPr>
          <a:lstStyle/>
          <a:p>
            <a:r>
              <a:rPr kumimoji="1" lang="en-US" altLang="ja-JP" sz="2800" b="1" dirty="0" smtClean="0">
                <a:effectLst>
                  <a:outerShdw blurRad="38100" dist="38100" dir="2700000" algn="tl">
                    <a:srgbClr val="000000">
                      <a:alpha val="43137"/>
                    </a:srgbClr>
                  </a:outerShdw>
                </a:effectLst>
              </a:rPr>
              <a:t>Introduction of Diabetic Foot Care System</a:t>
            </a:r>
            <a:endParaRPr kumimoji="1" lang="ja-JP" altLang="en-US" sz="2800" b="1" dirty="0">
              <a:effectLst>
                <a:outerShdw blurRad="38100" dist="38100" dir="2700000" algn="tl">
                  <a:srgbClr val="000000">
                    <a:alpha val="43137"/>
                  </a:srgbClr>
                </a:outerShdw>
              </a:effectLst>
            </a:endParaRPr>
          </a:p>
        </p:txBody>
      </p:sp>
      <p:sp>
        <p:nvSpPr>
          <p:cNvPr id="6" name="正方形/長方形 5"/>
          <p:cNvSpPr/>
          <p:nvPr/>
        </p:nvSpPr>
        <p:spPr>
          <a:xfrm>
            <a:off x="179512" y="548680"/>
            <a:ext cx="3176954" cy="1432349"/>
          </a:xfrm>
          <a:prstGeom prst="rect">
            <a:avLst/>
          </a:prstGeom>
          <a:gradFill flip="none" rotWithShape="1">
            <a:gsLst>
              <a:gs pos="0">
                <a:srgbClr val="5E9EFF">
                  <a:alpha val="48000"/>
                </a:srgbClr>
              </a:gs>
              <a:gs pos="39999">
                <a:srgbClr val="85C2FF">
                  <a:alpha val="83000"/>
                </a:srgbClr>
              </a:gs>
              <a:gs pos="70000">
                <a:srgbClr val="C4D6EB">
                  <a:alpha val="76000"/>
                </a:srgbClr>
              </a:gs>
              <a:gs pos="100000">
                <a:srgbClr val="FFEBFA">
                  <a:alpha val="71000"/>
                </a:srgbClr>
              </a:gs>
            </a:gsLst>
            <a:lin ang="2700000" scaled="0"/>
            <a:tileRect/>
          </a:gradFill>
        </p:spPr>
        <p:txBody>
          <a:bodyPr wrap="square">
            <a:normAutofit/>
          </a:bodyPr>
          <a:lstStyle/>
          <a:p>
            <a:pPr algn="ctr"/>
            <a:r>
              <a:rPr lang="en-US" altLang="ja-JP" sz="1200" b="1" dirty="0" smtClean="0">
                <a:solidFill>
                  <a:srgbClr val="8064A2">
                    <a:lumMod val="50000"/>
                  </a:srgbClr>
                </a:solidFill>
                <a:latin typeface="Arial" pitchFamily="34" charset="0"/>
                <a:cs typeface="Arial" pitchFamily="34" charset="0"/>
              </a:rPr>
              <a:t>Prof</a:t>
            </a:r>
            <a:r>
              <a:rPr lang="en-US" altLang="ja-JP" sz="1200" b="1" dirty="0">
                <a:solidFill>
                  <a:srgbClr val="8064A2">
                    <a:lumMod val="50000"/>
                  </a:srgbClr>
                </a:solidFill>
                <a:latin typeface="Arial" pitchFamily="34" charset="0"/>
                <a:cs typeface="Arial" pitchFamily="34" charset="0"/>
              </a:rPr>
              <a:t>. </a:t>
            </a:r>
            <a:r>
              <a:rPr lang="en-US" altLang="ja-JP" sz="1200" b="1" dirty="0" smtClean="0">
                <a:solidFill>
                  <a:srgbClr val="8064A2">
                    <a:lumMod val="50000"/>
                  </a:srgbClr>
                </a:solidFill>
                <a:latin typeface="Arial" pitchFamily="34" charset="0"/>
                <a:cs typeface="Arial" pitchFamily="34" charset="0"/>
              </a:rPr>
              <a:t>M. Edmonds</a:t>
            </a:r>
          </a:p>
          <a:p>
            <a:pPr algn="ctr"/>
            <a:r>
              <a:rPr lang="en-US" altLang="ja-JP" sz="1200" b="1" dirty="0" smtClean="0">
                <a:solidFill>
                  <a:srgbClr val="8064A2">
                    <a:lumMod val="50000"/>
                  </a:srgbClr>
                </a:solidFill>
                <a:latin typeface="Arial" pitchFamily="34" charset="0"/>
                <a:cs typeface="Arial" pitchFamily="34" charset="0"/>
              </a:rPr>
              <a:t>(London 2001) (Kyoto 2001)</a:t>
            </a:r>
          </a:p>
          <a:p>
            <a:pPr algn="ctr"/>
            <a:endParaRPr lang="en-US" altLang="ja-JP" sz="1200" b="1" dirty="0" smtClean="0">
              <a:solidFill>
                <a:srgbClr val="8064A2">
                  <a:lumMod val="50000"/>
                </a:srgbClr>
              </a:solidFill>
              <a:latin typeface="Arial" pitchFamily="34" charset="0"/>
              <a:cs typeface="Arial" pitchFamily="34" charset="0"/>
            </a:endParaRPr>
          </a:p>
          <a:p>
            <a:endParaRPr lang="en-US" altLang="ja-JP" sz="1200" b="1" dirty="0" smtClean="0">
              <a:solidFill>
                <a:srgbClr val="8064A2">
                  <a:lumMod val="50000"/>
                </a:srgbClr>
              </a:solidFill>
              <a:latin typeface="Arial" pitchFamily="34" charset="0"/>
              <a:cs typeface="Arial" pitchFamily="34" charset="0"/>
            </a:endParaRPr>
          </a:p>
          <a:p>
            <a:endParaRPr lang="en-US" altLang="ja-JP" sz="1200" b="1" dirty="0" smtClean="0">
              <a:solidFill>
                <a:srgbClr val="8064A2">
                  <a:lumMod val="50000"/>
                </a:srgbClr>
              </a:solidFill>
              <a:latin typeface="Arial" pitchFamily="34" charset="0"/>
              <a:cs typeface="Arial" pitchFamily="34" charset="0"/>
            </a:endParaRPr>
          </a:p>
          <a:p>
            <a:endParaRPr lang="en-US" altLang="ja-JP" sz="1200" b="1" dirty="0">
              <a:solidFill>
                <a:srgbClr val="8064A2">
                  <a:lumMod val="50000"/>
                </a:srgbClr>
              </a:solidFill>
              <a:latin typeface="Arial" pitchFamily="34" charset="0"/>
              <a:cs typeface="Arial" pitchFamily="34" charset="0"/>
            </a:endParaRPr>
          </a:p>
          <a:p>
            <a:endParaRPr lang="en-US" altLang="ja-JP" sz="1200" b="1" dirty="0" smtClean="0">
              <a:solidFill>
                <a:srgbClr val="8064A2">
                  <a:lumMod val="50000"/>
                </a:srgbClr>
              </a:solidFill>
              <a:latin typeface="Arial" pitchFamily="34" charset="0"/>
              <a:cs typeface="Arial" pitchFamily="34" charset="0"/>
            </a:endParaRPr>
          </a:p>
          <a:p>
            <a:endParaRPr lang="en-US" altLang="ja-JP" sz="1200" b="1" dirty="0">
              <a:solidFill>
                <a:srgbClr val="8064A2">
                  <a:lumMod val="50000"/>
                </a:srgbClr>
              </a:solidFill>
              <a:latin typeface="Arial" pitchFamily="34" charset="0"/>
              <a:cs typeface="Arial" pitchFamily="34" charset="0"/>
            </a:endParaRPr>
          </a:p>
        </p:txBody>
      </p:sp>
      <p:grpSp>
        <p:nvGrpSpPr>
          <p:cNvPr id="5" name="グループ化 61"/>
          <p:cNvGrpSpPr/>
          <p:nvPr/>
        </p:nvGrpSpPr>
        <p:grpSpPr>
          <a:xfrm>
            <a:off x="3345798" y="4797152"/>
            <a:ext cx="1344150" cy="1296144"/>
            <a:chOff x="2147730" y="4005062"/>
            <a:chExt cx="1344150" cy="1296144"/>
          </a:xfrm>
        </p:grpSpPr>
        <p:sp>
          <p:nvSpPr>
            <p:cNvPr id="9" name="正方形/長方形 8"/>
            <p:cNvSpPr/>
            <p:nvPr/>
          </p:nvSpPr>
          <p:spPr>
            <a:xfrm>
              <a:off x="2157010" y="4005062"/>
              <a:ext cx="1334870" cy="1152128"/>
            </a:xfrm>
            <a:prstGeom prst="rect">
              <a:avLst/>
            </a:prstGeom>
            <a:gradFill>
              <a:gsLst>
                <a:gs pos="0">
                  <a:srgbClr val="DDEBCF"/>
                </a:gs>
                <a:gs pos="50000">
                  <a:srgbClr val="9CB86E"/>
                </a:gs>
                <a:gs pos="100000">
                  <a:srgbClr val="156B13"/>
                </a:gs>
              </a:gsLst>
              <a:lin ang="5400000" scaled="0"/>
            </a:gradFill>
          </p:spPr>
          <p:txBody>
            <a:bodyPr wrap="square">
              <a:normAutofit/>
            </a:bodyPr>
            <a:lstStyle/>
            <a:p>
              <a:pPr algn="ctr"/>
              <a:r>
                <a:rPr lang="en-US" altLang="ja-JP" sz="1200" b="1" dirty="0" smtClean="0">
                  <a:solidFill>
                    <a:srgbClr val="8064A2">
                      <a:lumMod val="50000"/>
                    </a:srgbClr>
                  </a:solidFill>
                  <a:latin typeface="Arial" pitchFamily="34" charset="0"/>
                  <a:cs typeface="Arial" pitchFamily="34" charset="0"/>
                </a:rPr>
                <a:t>Dr</a:t>
              </a:r>
              <a:r>
                <a:rPr lang="en-US" altLang="ja-JP" sz="1200" b="1" dirty="0">
                  <a:solidFill>
                    <a:srgbClr val="8064A2">
                      <a:lumMod val="50000"/>
                    </a:srgbClr>
                  </a:solidFill>
                  <a:latin typeface="Arial" pitchFamily="34" charset="0"/>
                  <a:cs typeface="Arial" pitchFamily="34" charset="0"/>
                </a:rPr>
                <a:t>. </a:t>
              </a:r>
              <a:r>
                <a:rPr lang="en-US" altLang="ja-JP" sz="1200" b="1" dirty="0" smtClean="0">
                  <a:solidFill>
                    <a:srgbClr val="8064A2">
                      <a:lumMod val="50000"/>
                    </a:srgbClr>
                  </a:solidFill>
                  <a:latin typeface="Arial" pitchFamily="34" charset="0"/>
                  <a:cs typeface="Arial" pitchFamily="34" charset="0"/>
                </a:rPr>
                <a:t>S. </a:t>
              </a:r>
              <a:r>
                <a:rPr lang="en-US" altLang="ja-JP" sz="1200" b="1" dirty="0" err="1" smtClean="0">
                  <a:solidFill>
                    <a:srgbClr val="8064A2">
                      <a:lumMod val="50000"/>
                    </a:srgbClr>
                  </a:solidFill>
                  <a:latin typeface="Arial" pitchFamily="34" charset="0"/>
                  <a:cs typeface="Arial" pitchFamily="34" charset="0"/>
                </a:rPr>
                <a:t>Pendsey</a:t>
              </a:r>
              <a:endParaRPr lang="en-US" altLang="ja-JP" sz="1200" b="1" dirty="0" smtClean="0">
                <a:solidFill>
                  <a:srgbClr val="8064A2">
                    <a:lumMod val="50000"/>
                  </a:srgbClr>
                </a:solidFill>
                <a:latin typeface="Arial" pitchFamily="34" charset="0"/>
                <a:cs typeface="Arial" pitchFamily="34" charset="0"/>
              </a:endParaRPr>
            </a:p>
            <a:p>
              <a:pPr algn="ctr"/>
              <a:r>
                <a:rPr lang="en-US" altLang="ja-JP" sz="1200" b="1" dirty="0" smtClean="0">
                  <a:solidFill>
                    <a:srgbClr val="8064A2">
                      <a:lumMod val="50000"/>
                    </a:srgbClr>
                  </a:solidFill>
                  <a:latin typeface="Arial" pitchFamily="34" charset="0"/>
                  <a:cs typeface="Arial" pitchFamily="34" charset="0"/>
                </a:rPr>
                <a:t>(Kyoto 2007 )</a:t>
              </a:r>
              <a:endParaRPr lang="en-US" altLang="ja-JP" sz="1200" b="1" dirty="0">
                <a:solidFill>
                  <a:srgbClr val="8064A2">
                    <a:lumMod val="50000"/>
                  </a:srgbClr>
                </a:solidFill>
                <a:latin typeface="Arial" pitchFamily="34" charset="0"/>
                <a:cs typeface="Arial" pitchFamily="34" charset="0"/>
              </a:endParaRPr>
            </a:p>
            <a:p>
              <a:endParaRPr lang="en-US" altLang="ja-JP" sz="1400" dirty="0">
                <a:solidFill>
                  <a:srgbClr val="4BACC6">
                    <a:lumMod val="75000"/>
                  </a:srgbClr>
                </a:solidFill>
              </a:endParaRPr>
            </a:p>
            <a:p>
              <a:endParaRPr lang="en-US" altLang="ja-JP" sz="1400" dirty="0">
                <a:solidFill>
                  <a:srgbClr val="4BACC6">
                    <a:lumMod val="75000"/>
                  </a:srgbClr>
                </a:solidFill>
              </a:endParaRPr>
            </a:p>
            <a:p>
              <a:r>
                <a:rPr lang="en-US" altLang="ja-JP" sz="1400" dirty="0">
                  <a:solidFill>
                    <a:srgbClr val="4BACC6">
                      <a:lumMod val="75000"/>
                    </a:srgbClr>
                  </a:solidFill>
                </a:rPr>
                <a:t> </a:t>
              </a:r>
            </a:p>
          </p:txBody>
        </p:sp>
        <p:pic>
          <p:nvPicPr>
            <p:cNvPr id="23" name="図 22" descr="2007_04050206.JPG"/>
            <p:cNvPicPr>
              <a:picLocks noChangeAspect="1"/>
            </p:cNvPicPr>
            <p:nvPr/>
          </p:nvPicPr>
          <p:blipFill>
            <a:blip r:embed="rId5" cstate="print"/>
            <a:srcRect l="34112" t="27124" r="15046" b="24051"/>
            <a:stretch>
              <a:fillRect/>
            </a:stretch>
          </p:blipFill>
          <p:spPr>
            <a:xfrm>
              <a:off x="2147730" y="4437110"/>
              <a:ext cx="1344149" cy="864096"/>
            </a:xfrm>
            <a:prstGeom prst="rect">
              <a:avLst/>
            </a:prstGeom>
          </p:spPr>
        </p:pic>
      </p:grpSp>
      <p:sp>
        <p:nvSpPr>
          <p:cNvPr id="16" name="正方形/長方形 15"/>
          <p:cNvSpPr/>
          <p:nvPr/>
        </p:nvSpPr>
        <p:spPr>
          <a:xfrm>
            <a:off x="728318" y="2304055"/>
            <a:ext cx="1584176" cy="1440160"/>
          </a:xfrm>
          <a:prstGeom prst="rect">
            <a:avLst/>
          </a:prstGeom>
          <a:gradFill flip="none" rotWithShape="1">
            <a:gsLst>
              <a:gs pos="0">
                <a:srgbClr val="5E9EFF">
                  <a:alpha val="56000"/>
                </a:srgbClr>
              </a:gs>
              <a:gs pos="39999">
                <a:srgbClr val="85C2FF">
                  <a:alpha val="82000"/>
                </a:srgbClr>
              </a:gs>
              <a:gs pos="70000">
                <a:srgbClr val="C4D6EB">
                  <a:alpha val="76000"/>
                </a:srgbClr>
              </a:gs>
              <a:gs pos="100000">
                <a:srgbClr val="FFEBFA">
                  <a:alpha val="65000"/>
                </a:srgbClr>
              </a:gs>
            </a:gsLst>
            <a:lin ang="2700000" scaled="0"/>
            <a:tileRect/>
          </a:gradFill>
        </p:spPr>
        <p:txBody>
          <a:bodyPr wrap="square" lIns="36000" tIns="36000" rIns="36000">
            <a:normAutofit/>
          </a:bodyPr>
          <a:lstStyle/>
          <a:p>
            <a:pPr algn="ctr"/>
            <a:r>
              <a:rPr lang="en-US" altLang="ja-JP" sz="1200" b="1" dirty="0" smtClean="0">
                <a:solidFill>
                  <a:srgbClr val="8064A2">
                    <a:lumMod val="50000"/>
                  </a:srgbClr>
                </a:solidFill>
                <a:latin typeface="Arial" pitchFamily="34" charset="0"/>
                <a:cs typeface="Arial" pitchFamily="34" charset="0"/>
              </a:rPr>
              <a:t>Prof. A. </a:t>
            </a:r>
            <a:r>
              <a:rPr lang="en-US" altLang="ja-JP" sz="1200" b="1" dirty="0" err="1" smtClean="0">
                <a:solidFill>
                  <a:srgbClr val="8064A2">
                    <a:lumMod val="50000"/>
                  </a:srgbClr>
                </a:solidFill>
                <a:latin typeface="Arial" pitchFamily="34" charset="0"/>
                <a:cs typeface="Arial" pitchFamily="34" charset="0"/>
              </a:rPr>
              <a:t>Boulton</a:t>
            </a:r>
            <a:r>
              <a:rPr lang="en-US" altLang="ja-JP" sz="1200" b="1" dirty="0" smtClean="0">
                <a:solidFill>
                  <a:srgbClr val="8064A2">
                    <a:lumMod val="50000"/>
                  </a:srgbClr>
                </a:solidFill>
                <a:latin typeface="Arial" pitchFamily="34" charset="0"/>
                <a:cs typeface="Arial" pitchFamily="34" charset="0"/>
              </a:rPr>
              <a:t> </a:t>
            </a:r>
          </a:p>
          <a:p>
            <a:pPr algn="ctr"/>
            <a:r>
              <a:rPr lang="en-US" altLang="ja-JP" sz="1200" b="1" dirty="0" smtClean="0">
                <a:solidFill>
                  <a:srgbClr val="8064A2">
                    <a:lumMod val="50000"/>
                  </a:srgbClr>
                </a:solidFill>
                <a:latin typeface="Arial" pitchFamily="34" charset="0"/>
                <a:cs typeface="Arial" pitchFamily="34" charset="0"/>
              </a:rPr>
              <a:t>(Kyoto 2003, 2006)</a:t>
            </a:r>
          </a:p>
          <a:p>
            <a:endParaRPr lang="en-US" altLang="ja-JP" sz="1200" b="1" dirty="0" smtClean="0">
              <a:solidFill>
                <a:srgbClr val="8064A2">
                  <a:lumMod val="50000"/>
                </a:srgbClr>
              </a:solidFill>
              <a:latin typeface="Arial" pitchFamily="34" charset="0"/>
              <a:cs typeface="Arial" pitchFamily="34" charset="0"/>
            </a:endParaRPr>
          </a:p>
          <a:p>
            <a:endParaRPr lang="en-US" altLang="ja-JP" sz="1200" b="1" dirty="0" smtClean="0">
              <a:solidFill>
                <a:srgbClr val="8064A2">
                  <a:lumMod val="50000"/>
                </a:srgbClr>
              </a:solidFill>
              <a:latin typeface="Arial" pitchFamily="34" charset="0"/>
              <a:cs typeface="Arial" pitchFamily="34" charset="0"/>
            </a:endParaRPr>
          </a:p>
          <a:p>
            <a:endParaRPr lang="en-US" altLang="ja-JP" sz="1200" b="1" dirty="0" smtClean="0">
              <a:solidFill>
                <a:srgbClr val="8064A2">
                  <a:lumMod val="50000"/>
                </a:srgbClr>
              </a:solidFill>
              <a:latin typeface="Arial" pitchFamily="34" charset="0"/>
              <a:cs typeface="Arial" pitchFamily="34" charset="0"/>
            </a:endParaRPr>
          </a:p>
          <a:p>
            <a:endParaRPr lang="en-US" altLang="ja-JP" sz="1200" b="1" dirty="0">
              <a:solidFill>
                <a:srgbClr val="8064A2">
                  <a:lumMod val="50000"/>
                </a:srgbClr>
              </a:solidFill>
              <a:latin typeface="Arial" pitchFamily="34" charset="0"/>
              <a:cs typeface="Arial" pitchFamily="34" charset="0"/>
            </a:endParaRPr>
          </a:p>
        </p:txBody>
      </p:sp>
      <p:pic>
        <p:nvPicPr>
          <p:cNvPr id="30" name="図 29" descr="img050.jpg"/>
          <p:cNvPicPr>
            <a:picLocks noChangeAspect="1"/>
          </p:cNvPicPr>
          <p:nvPr/>
        </p:nvPicPr>
        <p:blipFill>
          <a:blip r:embed="rId6" cstate="print"/>
          <a:srcRect r="7539"/>
          <a:stretch>
            <a:fillRect/>
          </a:stretch>
        </p:blipFill>
        <p:spPr>
          <a:xfrm>
            <a:off x="1588940" y="1052736"/>
            <a:ext cx="1614908" cy="1224136"/>
          </a:xfrm>
          <a:prstGeom prst="rect">
            <a:avLst/>
          </a:prstGeom>
        </p:spPr>
      </p:pic>
      <p:sp>
        <p:nvSpPr>
          <p:cNvPr id="7" name="正方形/長方形 6"/>
          <p:cNvSpPr/>
          <p:nvPr/>
        </p:nvSpPr>
        <p:spPr>
          <a:xfrm>
            <a:off x="6444208" y="836712"/>
            <a:ext cx="2664008" cy="1296144"/>
          </a:xfrm>
          <a:prstGeom prst="rect">
            <a:avLst/>
          </a:prstGeom>
          <a:gradFill flip="none" rotWithShape="1">
            <a:gsLst>
              <a:gs pos="61000">
                <a:srgbClr val="FAC77D">
                  <a:alpha val="48000"/>
                </a:srgbClr>
              </a:gs>
              <a:gs pos="23000">
                <a:srgbClr val="FBA97D">
                  <a:alpha val="64000"/>
                </a:srgbClr>
              </a:gs>
              <a:gs pos="56000">
                <a:srgbClr val="FBD49C">
                  <a:alpha val="46000"/>
                </a:srgbClr>
              </a:gs>
              <a:gs pos="100000">
                <a:srgbClr val="FEE7F2">
                  <a:alpha val="77000"/>
                </a:srgbClr>
              </a:gs>
            </a:gsLst>
            <a:lin ang="10800000" scaled="1"/>
            <a:tileRect/>
          </a:gradFill>
        </p:spPr>
        <p:txBody>
          <a:bodyPr wrap="square" lIns="36000" rIns="36000">
            <a:normAutofit/>
          </a:bodyPr>
          <a:lstStyle/>
          <a:p>
            <a:pPr algn="ctr"/>
            <a:r>
              <a:rPr lang="en-US" altLang="ja-JP" sz="1200" b="1" dirty="0">
                <a:solidFill>
                  <a:srgbClr val="8064A2">
                    <a:lumMod val="50000"/>
                  </a:srgbClr>
                </a:solidFill>
                <a:latin typeface="Arial" pitchFamily="34" charset="0"/>
                <a:cs typeface="Arial" pitchFamily="34" charset="0"/>
              </a:rPr>
              <a:t>Prof. J. M. </a:t>
            </a:r>
            <a:r>
              <a:rPr lang="en-US" altLang="ja-JP" sz="1200" b="1" dirty="0" err="1">
                <a:solidFill>
                  <a:srgbClr val="8064A2">
                    <a:lumMod val="50000"/>
                  </a:srgbClr>
                </a:solidFill>
                <a:latin typeface="Arial" pitchFamily="34" charset="0"/>
                <a:cs typeface="Arial" pitchFamily="34" charset="0"/>
              </a:rPr>
              <a:t>Giurini</a:t>
            </a:r>
            <a:endParaRPr lang="en-US" altLang="ja-JP" sz="1200" b="1" dirty="0">
              <a:solidFill>
                <a:srgbClr val="8064A2">
                  <a:lumMod val="50000"/>
                </a:srgbClr>
              </a:solidFill>
              <a:latin typeface="Arial" pitchFamily="34" charset="0"/>
              <a:cs typeface="Arial" pitchFamily="34" charset="0"/>
            </a:endParaRPr>
          </a:p>
          <a:p>
            <a:pPr algn="ctr"/>
            <a:r>
              <a:rPr lang="en-US" altLang="ja-JP" sz="1200" b="1" dirty="0">
                <a:solidFill>
                  <a:srgbClr val="8064A2">
                    <a:lumMod val="50000"/>
                  </a:srgbClr>
                </a:solidFill>
                <a:latin typeface="Arial" pitchFamily="34" charset="0"/>
                <a:cs typeface="Arial" pitchFamily="34" charset="0"/>
              </a:rPr>
              <a:t>(Boston 1999</a:t>
            </a:r>
            <a:r>
              <a:rPr lang="en-US" altLang="ja-JP" sz="1200" b="1" dirty="0" smtClean="0">
                <a:solidFill>
                  <a:srgbClr val="8064A2">
                    <a:lumMod val="50000"/>
                  </a:srgbClr>
                </a:solidFill>
                <a:latin typeface="Arial" pitchFamily="34" charset="0"/>
                <a:cs typeface="Arial" pitchFamily="34" charset="0"/>
              </a:rPr>
              <a:t>)          (Kyoto 2001)</a:t>
            </a:r>
          </a:p>
          <a:p>
            <a:pPr algn="ctr"/>
            <a:endParaRPr lang="en-US" altLang="ja-JP" sz="1200" b="1" dirty="0">
              <a:solidFill>
                <a:srgbClr val="8064A2">
                  <a:lumMod val="50000"/>
                </a:srgbClr>
              </a:solidFill>
              <a:latin typeface="Arial" pitchFamily="34" charset="0"/>
              <a:cs typeface="Arial" pitchFamily="34" charset="0"/>
            </a:endParaRPr>
          </a:p>
          <a:p>
            <a:endParaRPr lang="en-US" altLang="ja-JP" sz="1600" b="1" dirty="0">
              <a:solidFill>
                <a:srgbClr val="0070C0"/>
              </a:solidFill>
            </a:endParaRPr>
          </a:p>
          <a:p>
            <a:endParaRPr lang="en-US" altLang="ja-JP" sz="1600" b="1" dirty="0" smtClean="0">
              <a:solidFill>
                <a:srgbClr val="0070C0"/>
              </a:solidFill>
            </a:endParaRPr>
          </a:p>
          <a:p>
            <a:endParaRPr lang="en-US" altLang="ja-JP" sz="1600" b="1" dirty="0">
              <a:solidFill>
                <a:srgbClr val="0070C0"/>
              </a:solidFill>
            </a:endParaRPr>
          </a:p>
        </p:txBody>
      </p:sp>
      <p:pic>
        <p:nvPicPr>
          <p:cNvPr id="44" name="図 43" descr="img051.jpg"/>
          <p:cNvPicPr>
            <a:picLocks noChangeAspect="1"/>
          </p:cNvPicPr>
          <p:nvPr/>
        </p:nvPicPr>
        <p:blipFill>
          <a:blip r:embed="rId7" cstate="print"/>
          <a:srcRect l="13378" t="14443" r="12099"/>
          <a:stretch>
            <a:fillRect/>
          </a:stretch>
        </p:blipFill>
        <p:spPr>
          <a:xfrm>
            <a:off x="7812360" y="1320644"/>
            <a:ext cx="1277852" cy="1028236"/>
          </a:xfrm>
          <a:prstGeom prst="rect">
            <a:avLst/>
          </a:prstGeom>
        </p:spPr>
      </p:pic>
      <p:sp>
        <p:nvSpPr>
          <p:cNvPr id="65" name="右矢印 64"/>
          <p:cNvSpPr/>
          <p:nvPr/>
        </p:nvSpPr>
        <p:spPr>
          <a:xfrm rot="18762907">
            <a:off x="1922045" y="4376670"/>
            <a:ext cx="2055413" cy="327393"/>
          </a:xfrm>
          <a:prstGeom prst="rightArrow">
            <a:avLst/>
          </a:prstGeom>
          <a:gradFill>
            <a:gsLst>
              <a:gs pos="0">
                <a:srgbClr val="000000"/>
              </a:gs>
              <a:gs pos="39999">
                <a:srgbClr val="0A128C"/>
              </a:gs>
              <a:gs pos="70000">
                <a:srgbClr val="181CC7"/>
              </a:gs>
              <a:gs pos="88000">
                <a:srgbClr val="7005D4"/>
              </a:gs>
              <a:gs pos="100000">
                <a:srgbClr val="8C3D9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76" name="左右矢印 75"/>
          <p:cNvSpPr/>
          <p:nvPr/>
        </p:nvSpPr>
        <p:spPr>
          <a:xfrm rot="20245690">
            <a:off x="5631958" y="2088833"/>
            <a:ext cx="927736" cy="338362"/>
          </a:xfrm>
          <a:prstGeom prst="leftRightArrow">
            <a:avLst>
              <a:gd name="adj1" fmla="val 42931"/>
              <a:gd name="adj2" fmla="val 61575"/>
            </a:avLst>
          </a:prstGeom>
          <a:gradFill flip="none" rotWithShape="1">
            <a:gsLst>
              <a:gs pos="0">
                <a:srgbClr val="000082"/>
              </a:gs>
              <a:gs pos="30000">
                <a:srgbClr val="66008F"/>
              </a:gs>
              <a:gs pos="64999">
                <a:srgbClr val="BA0066"/>
              </a:gs>
              <a:gs pos="89999">
                <a:srgbClr val="FF0000"/>
              </a:gs>
              <a:gs pos="100000">
                <a:srgbClr val="FF82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63" name="右矢印 62"/>
          <p:cNvSpPr/>
          <p:nvPr/>
        </p:nvSpPr>
        <p:spPr>
          <a:xfrm rot="21205173">
            <a:off x="2271422" y="2917750"/>
            <a:ext cx="1148106" cy="295048"/>
          </a:xfrm>
          <a:prstGeom prst="rightArrow">
            <a:avLst>
              <a:gd name="adj1" fmla="val 50000"/>
              <a:gd name="adj2" fmla="val 69861"/>
            </a:avLst>
          </a:prstGeom>
          <a:gradFill>
            <a:gsLst>
              <a:gs pos="0">
                <a:srgbClr val="000000"/>
              </a:gs>
              <a:gs pos="39999">
                <a:srgbClr val="0A128C"/>
              </a:gs>
              <a:gs pos="70000">
                <a:srgbClr val="181CC7"/>
              </a:gs>
              <a:gs pos="88000">
                <a:srgbClr val="7005D4"/>
              </a:gs>
              <a:gs pos="100000">
                <a:srgbClr val="8C3D9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white"/>
              </a:solidFill>
            </a:endParaRPr>
          </a:p>
        </p:txBody>
      </p:sp>
      <p:sp>
        <p:nvSpPr>
          <p:cNvPr id="64" name="右矢印 63"/>
          <p:cNvSpPr/>
          <p:nvPr/>
        </p:nvSpPr>
        <p:spPr>
          <a:xfrm rot="19820329">
            <a:off x="1600445" y="3755462"/>
            <a:ext cx="1972321" cy="267770"/>
          </a:xfrm>
          <a:prstGeom prst="rightArrow">
            <a:avLst>
              <a:gd name="adj1" fmla="val 50000"/>
              <a:gd name="adj2" fmla="val 70998"/>
            </a:avLst>
          </a:prstGeom>
          <a:gradFill>
            <a:gsLst>
              <a:gs pos="0">
                <a:srgbClr val="000000"/>
              </a:gs>
              <a:gs pos="39999">
                <a:srgbClr val="0A128C"/>
              </a:gs>
              <a:gs pos="70000">
                <a:srgbClr val="181CC7"/>
              </a:gs>
              <a:gs pos="88000">
                <a:srgbClr val="7005D4"/>
              </a:gs>
              <a:gs pos="100000">
                <a:srgbClr val="8C3D9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79" name="左矢印 78"/>
          <p:cNvSpPr/>
          <p:nvPr/>
        </p:nvSpPr>
        <p:spPr>
          <a:xfrm rot="1005615">
            <a:off x="5567802" y="2939793"/>
            <a:ext cx="1521618" cy="303647"/>
          </a:xfrm>
          <a:prstGeom prst="leftArrow">
            <a:avLst/>
          </a:prstGeom>
          <a:gradFill flip="none" rotWithShape="1">
            <a:gsLst>
              <a:gs pos="0">
                <a:srgbClr val="000082"/>
              </a:gs>
              <a:gs pos="30000">
                <a:srgbClr val="66008F"/>
              </a:gs>
              <a:gs pos="64999">
                <a:srgbClr val="BA0066"/>
              </a:gs>
              <a:gs pos="89999">
                <a:srgbClr val="FF0000"/>
              </a:gs>
              <a:gs pos="100000">
                <a:srgbClr val="FF82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pic>
        <p:nvPicPr>
          <p:cNvPr id="74" name="Picture 8" descr="外観2"/>
          <p:cNvPicPr>
            <a:picLocks noChangeAspect="1" noChangeArrowheads="1"/>
          </p:cNvPicPr>
          <p:nvPr/>
        </p:nvPicPr>
        <p:blipFill>
          <a:blip r:embed="rId8" cstate="print"/>
          <a:srcRect/>
          <a:stretch>
            <a:fillRect/>
          </a:stretch>
        </p:blipFill>
        <p:spPr bwMode="auto">
          <a:xfrm>
            <a:off x="3437439" y="2132856"/>
            <a:ext cx="2112779" cy="1500737"/>
          </a:xfrm>
          <a:prstGeom prst="rect">
            <a:avLst/>
          </a:prstGeom>
          <a:noFill/>
          <a:ln w="9525">
            <a:solidFill>
              <a:schemeClr val="bg2">
                <a:lumMod val="10000"/>
              </a:schemeClr>
            </a:solidFill>
            <a:miter lim="800000"/>
            <a:headEnd/>
            <a:tailEnd/>
          </a:ln>
          <a:effectLst>
            <a:outerShdw dist="71842" dir="2700000" algn="ctr" rotWithShape="0">
              <a:srgbClr val="96887E">
                <a:alpha val="50000"/>
              </a:srgbClr>
            </a:outerShdw>
          </a:effectLst>
        </p:spPr>
      </p:pic>
      <p:sp>
        <p:nvSpPr>
          <p:cNvPr id="82" name="左矢印 81"/>
          <p:cNvSpPr/>
          <p:nvPr/>
        </p:nvSpPr>
        <p:spPr>
          <a:xfrm rot="3100221">
            <a:off x="5313431" y="3950188"/>
            <a:ext cx="1241706" cy="266533"/>
          </a:xfrm>
          <a:prstGeom prst="leftArrow">
            <a:avLst/>
          </a:prstGeom>
          <a:gradFill flip="none" rotWithShape="1">
            <a:gsLst>
              <a:gs pos="0">
                <a:srgbClr val="000082"/>
              </a:gs>
              <a:gs pos="30000">
                <a:srgbClr val="66008F"/>
              </a:gs>
              <a:gs pos="64999">
                <a:srgbClr val="BA0066"/>
              </a:gs>
              <a:gs pos="89999">
                <a:srgbClr val="FF0000"/>
              </a:gs>
              <a:gs pos="100000">
                <a:srgbClr val="FF82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nvGrpSpPr>
          <p:cNvPr id="10" name="グループ化 79"/>
          <p:cNvGrpSpPr/>
          <p:nvPr/>
        </p:nvGrpSpPr>
        <p:grpSpPr>
          <a:xfrm>
            <a:off x="3437439" y="1412776"/>
            <a:ext cx="2088232" cy="1466015"/>
            <a:chOff x="3347864" y="1484784"/>
            <a:chExt cx="2088232" cy="1466015"/>
          </a:xfrm>
        </p:grpSpPr>
        <p:sp>
          <p:nvSpPr>
            <p:cNvPr id="72" name="テキスト ボックス 71"/>
            <p:cNvSpPr txBox="1"/>
            <p:nvPr/>
          </p:nvSpPr>
          <p:spPr>
            <a:xfrm>
              <a:off x="3347864" y="1484784"/>
              <a:ext cx="2088232" cy="648072"/>
            </a:xfrm>
            <a:prstGeom prst="rect">
              <a:avLst/>
            </a:prstGeom>
            <a:solidFill>
              <a:schemeClr val="bg2">
                <a:lumMod val="75000"/>
              </a:schemeClr>
            </a:solidFill>
          </p:spPr>
          <p:txBody>
            <a:bodyPr wrap="square" lIns="36000" rIns="36000" rtlCol="0">
              <a:normAutofit/>
            </a:bodyPr>
            <a:lstStyle/>
            <a:p>
              <a:pPr algn="ctr"/>
              <a:r>
                <a:rPr lang="es-ES" altLang="ja-JP" b="1" dirty="0" smtClean="0">
                  <a:solidFill>
                    <a:prstClr val="black"/>
                  </a:solidFill>
                  <a:latin typeface="Times New Roman" pitchFamily="18" charset="0"/>
                  <a:cs typeface="Times New Roman" pitchFamily="18" charset="0"/>
                </a:rPr>
                <a:t>WHOcc</a:t>
              </a:r>
            </a:p>
            <a:p>
              <a:pPr algn="ctr"/>
              <a:r>
                <a:rPr lang="es-ES" altLang="ja-JP" sz="1400" b="1" dirty="0" smtClean="0">
                  <a:solidFill>
                    <a:prstClr val="black"/>
                  </a:solidFill>
                </a:rPr>
                <a:t>KYOTO MEDICAL CENTER</a:t>
              </a:r>
              <a:endParaRPr lang="ja-JP" altLang="ja-JP" sz="1400" dirty="0" smtClean="0">
                <a:solidFill>
                  <a:prstClr val="black"/>
                </a:solidFill>
              </a:endParaRPr>
            </a:p>
          </p:txBody>
        </p:sp>
        <p:pic>
          <p:nvPicPr>
            <p:cNvPr id="69" name="Picture 15" descr="WHOロゴ"/>
            <p:cNvPicPr>
              <a:picLocks noChangeAspect="1" noChangeArrowheads="1"/>
            </p:cNvPicPr>
            <p:nvPr/>
          </p:nvPicPr>
          <p:blipFill>
            <a:blip r:embed="rId9" cstate="print"/>
            <a:srcRect/>
            <a:stretch>
              <a:fillRect/>
            </a:stretch>
          </p:blipFill>
          <p:spPr bwMode="auto">
            <a:xfrm>
              <a:off x="3347864" y="2204864"/>
              <a:ext cx="792088" cy="745935"/>
            </a:xfrm>
            <a:prstGeom prst="rect">
              <a:avLst/>
            </a:prstGeom>
            <a:noFill/>
            <a:ln w="9525">
              <a:noFill/>
              <a:miter lim="800000"/>
              <a:headEnd/>
              <a:tailEnd/>
            </a:ln>
          </p:spPr>
        </p:pic>
      </p:grpSp>
      <p:sp>
        <p:nvSpPr>
          <p:cNvPr id="83" name="左矢印 82"/>
          <p:cNvSpPr/>
          <p:nvPr/>
        </p:nvSpPr>
        <p:spPr>
          <a:xfrm rot="5672454">
            <a:off x="3592274" y="4078342"/>
            <a:ext cx="1068202" cy="345424"/>
          </a:xfrm>
          <a:prstGeom prst="leftArrow">
            <a:avLst/>
          </a:prstGeom>
          <a:gradFill flip="none" rotWithShape="1">
            <a:gsLst>
              <a:gs pos="0">
                <a:srgbClr val="92D050"/>
              </a:gs>
              <a:gs pos="50000">
                <a:srgbClr val="9CB86E"/>
              </a:gs>
              <a:gs pos="100000">
                <a:srgbClr val="156B1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pic>
        <p:nvPicPr>
          <p:cNvPr id="1029" name="Picture 5" descr="J:\●photo\2003_06Dr. Lyons &amp; Prof Boulton\DSC00031.JPG"/>
          <p:cNvPicPr>
            <a:picLocks noGrp="1" noChangeAspect="1" noChangeArrowheads="1"/>
          </p:cNvPicPr>
          <p:nvPr>
            <p:ph idx="1"/>
          </p:nvPr>
        </p:nvPicPr>
        <p:blipFill>
          <a:blip r:embed="rId10" cstate="print">
            <a:lum bright="30000" contrast="30000"/>
          </a:blip>
          <a:srcRect l="23273" t="28385" r="23022" b="8952"/>
          <a:stretch>
            <a:fillRect/>
          </a:stretch>
        </p:blipFill>
        <p:spPr bwMode="auto">
          <a:xfrm>
            <a:off x="791724" y="2736103"/>
            <a:ext cx="1152012" cy="1008112"/>
          </a:xfrm>
          <a:prstGeom prst="rect">
            <a:avLst/>
          </a:prstGeom>
          <a:noFill/>
        </p:spPr>
      </p:pic>
      <p:sp>
        <p:nvSpPr>
          <p:cNvPr id="55" name="左右矢印 54"/>
          <p:cNvSpPr/>
          <p:nvPr/>
        </p:nvSpPr>
        <p:spPr>
          <a:xfrm rot="1850981">
            <a:off x="2471608" y="2327375"/>
            <a:ext cx="988555" cy="292816"/>
          </a:xfrm>
          <a:prstGeom prst="leftRightArrow">
            <a:avLst>
              <a:gd name="adj1" fmla="val 42931"/>
              <a:gd name="adj2" fmla="val 61575"/>
            </a:avLst>
          </a:prstGeom>
          <a:gradFill>
            <a:gsLst>
              <a:gs pos="0">
                <a:srgbClr val="000000"/>
              </a:gs>
              <a:gs pos="39999">
                <a:srgbClr val="0A128C"/>
              </a:gs>
              <a:gs pos="70000">
                <a:srgbClr val="181CC7"/>
              </a:gs>
              <a:gs pos="88000">
                <a:srgbClr val="7005D4"/>
              </a:gs>
              <a:gs pos="100000">
                <a:srgbClr val="8C3D9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51" name="左矢印 50"/>
          <p:cNvSpPr/>
          <p:nvPr/>
        </p:nvSpPr>
        <p:spPr>
          <a:xfrm rot="1767204">
            <a:off x="5408965" y="3810344"/>
            <a:ext cx="2681287" cy="266533"/>
          </a:xfrm>
          <a:prstGeom prst="leftArrow">
            <a:avLst/>
          </a:prstGeom>
          <a:gradFill flip="none" rotWithShape="1">
            <a:gsLst>
              <a:gs pos="0">
                <a:srgbClr val="000082"/>
              </a:gs>
              <a:gs pos="30000">
                <a:srgbClr val="66008F"/>
              </a:gs>
              <a:gs pos="64999">
                <a:srgbClr val="BA0066"/>
              </a:gs>
              <a:gs pos="89999">
                <a:srgbClr val="FF0000"/>
              </a:gs>
              <a:gs pos="100000">
                <a:srgbClr val="FF82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nvGrpSpPr>
          <p:cNvPr id="11" name="グループ化 51"/>
          <p:cNvGrpSpPr/>
          <p:nvPr/>
        </p:nvGrpSpPr>
        <p:grpSpPr>
          <a:xfrm>
            <a:off x="6876256" y="2448272"/>
            <a:ext cx="1530837" cy="1368152"/>
            <a:chOff x="7217627" y="3789040"/>
            <a:chExt cx="1530837" cy="1368152"/>
          </a:xfrm>
        </p:grpSpPr>
        <p:sp>
          <p:nvSpPr>
            <p:cNvPr id="19" name="正方形/長方形 18"/>
            <p:cNvSpPr/>
            <p:nvPr/>
          </p:nvSpPr>
          <p:spPr>
            <a:xfrm>
              <a:off x="7236296" y="3789040"/>
              <a:ext cx="1512168" cy="1152128"/>
            </a:xfrm>
            <a:prstGeom prst="rect">
              <a:avLst/>
            </a:prstGeom>
            <a:gradFill flip="none" rotWithShape="1">
              <a:gsLst>
                <a:gs pos="61000">
                  <a:srgbClr val="FAC77D">
                    <a:alpha val="65000"/>
                  </a:srgbClr>
                </a:gs>
                <a:gs pos="23000">
                  <a:srgbClr val="FBA97D">
                    <a:alpha val="65000"/>
                  </a:srgbClr>
                </a:gs>
                <a:gs pos="56000">
                  <a:srgbClr val="FBD49C">
                    <a:alpha val="88000"/>
                  </a:srgbClr>
                </a:gs>
                <a:gs pos="100000">
                  <a:srgbClr val="FEE7F2"/>
                </a:gs>
              </a:gsLst>
              <a:lin ang="10800000" scaled="1"/>
              <a:tileRect/>
            </a:gradFill>
          </p:spPr>
          <p:txBody>
            <a:bodyPr wrap="square">
              <a:normAutofit/>
            </a:bodyPr>
            <a:lstStyle/>
            <a:p>
              <a:pPr algn="ctr"/>
              <a:r>
                <a:rPr lang="en-US" altLang="ja-JP" sz="1200" b="1" dirty="0" smtClean="0">
                  <a:solidFill>
                    <a:srgbClr val="8064A2">
                      <a:lumMod val="50000"/>
                    </a:srgbClr>
                  </a:solidFill>
                  <a:latin typeface="Arial" pitchFamily="34" charset="0"/>
                  <a:cs typeface="Arial" pitchFamily="34" charset="0"/>
                </a:rPr>
                <a:t>Dr. T. Lyons</a:t>
              </a:r>
            </a:p>
            <a:p>
              <a:pPr algn="ctr"/>
              <a:r>
                <a:rPr lang="en-US" altLang="ja-JP" sz="1200" b="1" dirty="0" smtClean="0">
                  <a:solidFill>
                    <a:srgbClr val="8064A2">
                      <a:lumMod val="50000"/>
                    </a:srgbClr>
                  </a:solidFill>
                  <a:latin typeface="Arial" pitchFamily="34" charset="0"/>
                  <a:cs typeface="Arial" pitchFamily="34" charset="0"/>
                </a:rPr>
                <a:t>2003</a:t>
              </a:r>
            </a:p>
            <a:p>
              <a:pPr algn="ctr"/>
              <a:endParaRPr lang="en-US" altLang="ja-JP" sz="1600" b="1" dirty="0">
                <a:solidFill>
                  <a:srgbClr val="0070C0"/>
                </a:solidFill>
              </a:endParaRPr>
            </a:p>
            <a:p>
              <a:pPr algn="ctr"/>
              <a:endParaRPr lang="en-US" altLang="ja-JP" sz="1600" b="1" dirty="0" smtClean="0">
                <a:solidFill>
                  <a:srgbClr val="0070C0"/>
                </a:solidFill>
              </a:endParaRPr>
            </a:p>
            <a:p>
              <a:pPr algn="ctr"/>
              <a:endParaRPr lang="en-US" altLang="ja-JP" sz="1600" b="1" dirty="0">
                <a:solidFill>
                  <a:srgbClr val="0070C0"/>
                </a:solidFill>
              </a:endParaRPr>
            </a:p>
            <a:p>
              <a:pPr algn="ctr">
                <a:lnSpc>
                  <a:spcPts val="1600"/>
                </a:lnSpc>
              </a:pPr>
              <a:endParaRPr lang="en-US" altLang="ja-JP" sz="1600" b="1" dirty="0" smtClean="0">
                <a:solidFill>
                  <a:srgbClr val="0070C0"/>
                </a:solidFill>
              </a:endParaRPr>
            </a:p>
          </p:txBody>
        </p:sp>
        <p:pic>
          <p:nvPicPr>
            <p:cNvPr id="18" name="図 17" descr="DSC00020.JPG"/>
            <p:cNvPicPr>
              <a:picLocks noChangeAspect="1"/>
            </p:cNvPicPr>
            <p:nvPr/>
          </p:nvPicPr>
          <p:blipFill>
            <a:blip r:embed="rId11" cstate="print">
              <a:lum bright="20000" contrast="20000"/>
            </a:blip>
            <a:srcRect b="18182"/>
            <a:stretch>
              <a:fillRect/>
            </a:stretch>
          </p:blipFill>
          <p:spPr>
            <a:xfrm>
              <a:off x="7217627" y="4221088"/>
              <a:ext cx="1525503" cy="936104"/>
            </a:xfrm>
            <a:prstGeom prst="rect">
              <a:avLst/>
            </a:prstGeom>
          </p:spPr>
        </p:pic>
      </p:grpSp>
      <p:grpSp>
        <p:nvGrpSpPr>
          <p:cNvPr id="13" name="グループ化 52"/>
          <p:cNvGrpSpPr/>
          <p:nvPr/>
        </p:nvGrpSpPr>
        <p:grpSpPr>
          <a:xfrm>
            <a:off x="7596336" y="3888432"/>
            <a:ext cx="1405490" cy="1440160"/>
            <a:chOff x="5866810" y="4725144"/>
            <a:chExt cx="1405490" cy="1440160"/>
          </a:xfrm>
        </p:grpSpPr>
        <p:sp>
          <p:nvSpPr>
            <p:cNvPr id="31" name="正方形/長方形 30"/>
            <p:cNvSpPr/>
            <p:nvPr/>
          </p:nvSpPr>
          <p:spPr>
            <a:xfrm>
              <a:off x="5866810" y="4725144"/>
              <a:ext cx="1405490" cy="1296144"/>
            </a:xfrm>
            <a:prstGeom prst="rect">
              <a:avLst/>
            </a:prstGeom>
            <a:gradFill flip="none" rotWithShape="1">
              <a:gsLst>
                <a:gs pos="61000">
                  <a:srgbClr val="FAC77D">
                    <a:alpha val="48000"/>
                  </a:srgbClr>
                </a:gs>
                <a:gs pos="23000">
                  <a:srgbClr val="FBA97D">
                    <a:alpha val="64000"/>
                  </a:srgbClr>
                </a:gs>
                <a:gs pos="56000">
                  <a:srgbClr val="FBD49C">
                    <a:alpha val="40000"/>
                  </a:srgbClr>
                </a:gs>
                <a:gs pos="100000">
                  <a:srgbClr val="FEE7F2">
                    <a:alpha val="46000"/>
                  </a:srgbClr>
                </a:gs>
              </a:gsLst>
              <a:lin ang="10800000" scaled="1"/>
              <a:tileRect/>
            </a:gradFill>
          </p:spPr>
          <p:txBody>
            <a:bodyPr wrap="square">
              <a:normAutofit/>
            </a:bodyPr>
            <a:lstStyle/>
            <a:p>
              <a:pPr algn="ctr"/>
              <a:r>
                <a:rPr lang="en-US" altLang="ja-JP" sz="1200" b="1" dirty="0" smtClean="0">
                  <a:solidFill>
                    <a:srgbClr val="8064A2">
                      <a:lumMod val="50000"/>
                    </a:srgbClr>
                  </a:solidFill>
                  <a:latin typeface="Arial" pitchFamily="34" charset="0"/>
                  <a:cs typeface="Arial" pitchFamily="34" charset="0"/>
                </a:rPr>
                <a:t>Prof. L. </a:t>
              </a:r>
              <a:r>
                <a:rPr lang="en-US" altLang="ja-JP" sz="1200" b="1" dirty="0" err="1" smtClean="0">
                  <a:solidFill>
                    <a:srgbClr val="8064A2">
                      <a:lumMod val="50000"/>
                    </a:srgbClr>
                  </a:solidFill>
                  <a:latin typeface="Arial" pitchFamily="34" charset="0"/>
                  <a:cs typeface="Arial" pitchFamily="34" charset="0"/>
                </a:rPr>
                <a:t>Harkless</a:t>
              </a:r>
              <a:endParaRPr lang="en-US" altLang="ja-JP" sz="1200" b="1" dirty="0" smtClean="0">
                <a:solidFill>
                  <a:srgbClr val="8064A2">
                    <a:lumMod val="50000"/>
                  </a:srgbClr>
                </a:solidFill>
                <a:latin typeface="Arial" pitchFamily="34" charset="0"/>
                <a:cs typeface="Arial" pitchFamily="34" charset="0"/>
              </a:endParaRPr>
            </a:p>
            <a:p>
              <a:pPr algn="ctr"/>
              <a:r>
                <a:rPr lang="en-US" altLang="ja-JP" sz="1200" b="1" dirty="0" smtClean="0">
                  <a:solidFill>
                    <a:srgbClr val="8064A2">
                      <a:lumMod val="50000"/>
                    </a:srgbClr>
                  </a:solidFill>
                  <a:latin typeface="Arial" pitchFamily="34" charset="0"/>
                  <a:cs typeface="Arial" pitchFamily="34" charset="0"/>
                </a:rPr>
                <a:t>(2004, 2007)</a:t>
              </a:r>
            </a:p>
            <a:p>
              <a:pPr algn="ctr"/>
              <a:endParaRPr lang="en-US" altLang="ja-JP" sz="1200" b="1" dirty="0">
                <a:solidFill>
                  <a:srgbClr val="8064A2">
                    <a:lumMod val="50000"/>
                  </a:srgbClr>
                </a:solidFill>
                <a:latin typeface="Arial" pitchFamily="34" charset="0"/>
                <a:cs typeface="Arial" pitchFamily="34" charset="0"/>
              </a:endParaRPr>
            </a:p>
            <a:p>
              <a:endParaRPr lang="en-US" altLang="ja-JP" sz="1600" b="1" dirty="0">
                <a:solidFill>
                  <a:srgbClr val="0070C0"/>
                </a:solidFill>
              </a:endParaRPr>
            </a:p>
            <a:p>
              <a:endParaRPr lang="en-US" altLang="ja-JP" sz="1600" b="1" dirty="0" smtClean="0">
                <a:solidFill>
                  <a:srgbClr val="0070C0"/>
                </a:solidFill>
              </a:endParaRPr>
            </a:p>
            <a:p>
              <a:endParaRPr lang="en-US" altLang="ja-JP" sz="1600" b="1" dirty="0">
                <a:solidFill>
                  <a:srgbClr val="0070C0"/>
                </a:solidFill>
              </a:endParaRPr>
            </a:p>
          </p:txBody>
        </p:sp>
        <p:pic>
          <p:nvPicPr>
            <p:cNvPr id="43" name="図 42" descr="2007_04050190.JPG"/>
            <p:cNvPicPr>
              <a:picLocks noChangeAspect="1"/>
            </p:cNvPicPr>
            <p:nvPr/>
          </p:nvPicPr>
          <p:blipFill>
            <a:blip r:embed="rId12" cstate="print">
              <a:lum bright="20000" contrast="20000"/>
            </a:blip>
            <a:srcRect l="19085" t="22980" r="17586" b="8333"/>
            <a:stretch>
              <a:fillRect/>
            </a:stretch>
          </p:blipFill>
          <p:spPr>
            <a:xfrm>
              <a:off x="5875775" y="5155738"/>
              <a:ext cx="1390478" cy="1009566"/>
            </a:xfrm>
            <a:prstGeom prst="rect">
              <a:avLst/>
            </a:prstGeom>
          </p:spPr>
        </p:pic>
      </p:grpSp>
      <p:sp>
        <p:nvSpPr>
          <p:cNvPr id="41" name="正方形/長方形 40"/>
          <p:cNvSpPr/>
          <p:nvPr/>
        </p:nvSpPr>
        <p:spPr>
          <a:xfrm>
            <a:off x="6012160" y="4509120"/>
            <a:ext cx="1296144" cy="1440160"/>
          </a:xfrm>
          <a:prstGeom prst="rect">
            <a:avLst/>
          </a:prstGeom>
          <a:gradFill flip="none" rotWithShape="1">
            <a:gsLst>
              <a:gs pos="61000">
                <a:srgbClr val="FAC77D">
                  <a:alpha val="48000"/>
                </a:srgbClr>
              </a:gs>
              <a:gs pos="23000">
                <a:srgbClr val="FBA97D">
                  <a:alpha val="64000"/>
                </a:srgbClr>
              </a:gs>
              <a:gs pos="56000">
                <a:srgbClr val="FBD49C">
                  <a:alpha val="46000"/>
                </a:srgbClr>
              </a:gs>
              <a:gs pos="100000">
                <a:srgbClr val="FEE7F2">
                  <a:alpha val="77000"/>
                </a:srgbClr>
              </a:gs>
            </a:gsLst>
            <a:lin ang="10800000" scaled="1"/>
            <a:tileRect/>
          </a:gradFill>
        </p:spPr>
        <p:txBody>
          <a:bodyPr wrap="square">
            <a:normAutofit/>
          </a:bodyPr>
          <a:lstStyle/>
          <a:p>
            <a:pPr algn="ctr"/>
            <a:r>
              <a:rPr lang="en-US" altLang="ja-JP" sz="1200" b="1" dirty="0" smtClean="0">
                <a:solidFill>
                  <a:srgbClr val="8064A2">
                    <a:lumMod val="50000"/>
                  </a:srgbClr>
                </a:solidFill>
                <a:latin typeface="Arial" pitchFamily="34" charset="0"/>
                <a:cs typeface="Arial" pitchFamily="34" charset="0"/>
              </a:rPr>
              <a:t>Prof. A. </a:t>
            </a:r>
            <a:r>
              <a:rPr lang="en-US" altLang="ja-JP" sz="1200" b="1" dirty="0" err="1" smtClean="0">
                <a:solidFill>
                  <a:srgbClr val="8064A2">
                    <a:lumMod val="50000"/>
                  </a:srgbClr>
                </a:solidFill>
                <a:latin typeface="Arial" pitchFamily="34" charset="0"/>
                <a:cs typeface="Arial" pitchFamily="34" charset="0"/>
              </a:rPr>
              <a:t>Lipsky</a:t>
            </a:r>
            <a:endParaRPr lang="en-US" altLang="ja-JP" sz="1200" b="1" dirty="0" smtClean="0">
              <a:solidFill>
                <a:srgbClr val="8064A2">
                  <a:lumMod val="50000"/>
                </a:srgbClr>
              </a:solidFill>
              <a:latin typeface="Arial" pitchFamily="34" charset="0"/>
              <a:cs typeface="Arial" pitchFamily="34" charset="0"/>
            </a:endParaRPr>
          </a:p>
          <a:p>
            <a:pPr algn="ctr"/>
            <a:r>
              <a:rPr lang="en-US" altLang="ja-JP" sz="1200" b="1" dirty="0" smtClean="0">
                <a:solidFill>
                  <a:srgbClr val="8064A2">
                    <a:lumMod val="50000"/>
                  </a:srgbClr>
                </a:solidFill>
                <a:latin typeface="Arial" pitchFamily="34" charset="0"/>
                <a:cs typeface="Arial" pitchFamily="34" charset="0"/>
              </a:rPr>
              <a:t>(2011)</a:t>
            </a:r>
          </a:p>
          <a:p>
            <a:pPr algn="ctr"/>
            <a:endParaRPr lang="en-US" altLang="ja-JP" sz="1200" b="1" dirty="0">
              <a:solidFill>
                <a:srgbClr val="8064A2">
                  <a:lumMod val="50000"/>
                </a:srgbClr>
              </a:solidFill>
              <a:latin typeface="Arial" pitchFamily="34" charset="0"/>
              <a:cs typeface="Arial" pitchFamily="34" charset="0"/>
            </a:endParaRPr>
          </a:p>
          <a:p>
            <a:endParaRPr lang="en-US" altLang="ja-JP" sz="1600" b="1" dirty="0">
              <a:solidFill>
                <a:srgbClr val="0070C0"/>
              </a:solidFill>
            </a:endParaRPr>
          </a:p>
          <a:p>
            <a:endParaRPr lang="en-US" altLang="ja-JP" sz="1600" b="1" dirty="0" smtClean="0">
              <a:solidFill>
                <a:srgbClr val="0070C0"/>
              </a:solidFill>
            </a:endParaRPr>
          </a:p>
          <a:p>
            <a:endParaRPr lang="en-US" altLang="ja-JP" sz="1600" b="1" dirty="0">
              <a:solidFill>
                <a:srgbClr val="0070C0"/>
              </a:solidFill>
            </a:endParaRPr>
          </a:p>
        </p:txBody>
      </p:sp>
      <p:pic>
        <p:nvPicPr>
          <p:cNvPr id="3" name="Picture 2" descr="L:\◆KYOTO FOOT MEETING\KYOTO_FOOT_MEETING_2011\送付用Photo\USA\Sightseeing\Sightseeing(Mar04)\P1000039.JPG"/>
          <p:cNvPicPr>
            <a:picLocks noChangeAspect="1" noChangeArrowheads="1"/>
          </p:cNvPicPr>
          <p:nvPr/>
        </p:nvPicPr>
        <p:blipFill>
          <a:blip r:embed="rId13" cstate="print"/>
          <a:srcRect t="18182" b="5341"/>
          <a:stretch>
            <a:fillRect/>
          </a:stretch>
        </p:blipFill>
        <p:spPr bwMode="auto">
          <a:xfrm>
            <a:off x="6228184" y="4941168"/>
            <a:ext cx="898766" cy="1031025"/>
          </a:xfrm>
          <a:prstGeom prst="rect">
            <a:avLst/>
          </a:prstGeom>
          <a:noFill/>
        </p:spPr>
      </p:pic>
      <p:grpSp>
        <p:nvGrpSpPr>
          <p:cNvPr id="14" name="グループ化 59"/>
          <p:cNvGrpSpPr/>
          <p:nvPr/>
        </p:nvGrpSpPr>
        <p:grpSpPr>
          <a:xfrm>
            <a:off x="251520" y="3789040"/>
            <a:ext cx="1512168" cy="1478934"/>
            <a:chOff x="251520" y="4725145"/>
            <a:chExt cx="1512168" cy="1478934"/>
          </a:xfrm>
        </p:grpSpPr>
        <p:sp>
          <p:nvSpPr>
            <p:cNvPr id="34" name="正方形/長方形 33"/>
            <p:cNvSpPr/>
            <p:nvPr/>
          </p:nvSpPr>
          <p:spPr>
            <a:xfrm>
              <a:off x="251520" y="4725145"/>
              <a:ext cx="1512168" cy="1224135"/>
            </a:xfrm>
            <a:prstGeom prst="rect">
              <a:avLst/>
            </a:prstGeom>
            <a:gradFill flip="none" rotWithShape="1">
              <a:gsLst>
                <a:gs pos="0">
                  <a:srgbClr val="5E9EFF">
                    <a:alpha val="48000"/>
                  </a:srgbClr>
                </a:gs>
                <a:gs pos="39999">
                  <a:srgbClr val="85C2FF">
                    <a:alpha val="55000"/>
                  </a:srgbClr>
                </a:gs>
                <a:gs pos="70000">
                  <a:srgbClr val="C4D6EB">
                    <a:alpha val="66000"/>
                  </a:srgbClr>
                </a:gs>
                <a:gs pos="100000">
                  <a:srgbClr val="FFEBFA">
                    <a:alpha val="69000"/>
                  </a:srgbClr>
                </a:gs>
              </a:gsLst>
              <a:lin ang="2700000" scaled="0"/>
              <a:tileRect/>
            </a:gradFill>
          </p:spPr>
          <p:txBody>
            <a:bodyPr wrap="square" tIns="36000">
              <a:normAutofit/>
            </a:bodyPr>
            <a:lstStyle/>
            <a:p>
              <a:pPr algn="ctr"/>
              <a:r>
                <a:rPr lang="en-US" altLang="ja-JP" sz="1200" b="1" dirty="0" smtClean="0">
                  <a:solidFill>
                    <a:srgbClr val="8064A2">
                      <a:lumMod val="50000"/>
                    </a:srgbClr>
                  </a:solidFill>
                  <a:latin typeface="Arial" pitchFamily="34" charset="0"/>
                  <a:cs typeface="Arial" pitchFamily="34" charset="0"/>
                </a:rPr>
                <a:t>Dr. A. VM Foster (Kyoto 2009)</a:t>
              </a:r>
            </a:p>
            <a:p>
              <a:endParaRPr lang="en-US" altLang="ja-JP" sz="1200" b="1" dirty="0" smtClean="0">
                <a:solidFill>
                  <a:srgbClr val="8064A2">
                    <a:lumMod val="50000"/>
                  </a:srgbClr>
                </a:solidFill>
                <a:latin typeface="Arial" pitchFamily="34" charset="0"/>
                <a:cs typeface="Arial" pitchFamily="34" charset="0"/>
              </a:endParaRPr>
            </a:p>
            <a:p>
              <a:endParaRPr lang="en-US" altLang="ja-JP" sz="1200" b="1" dirty="0" smtClean="0">
                <a:solidFill>
                  <a:srgbClr val="8064A2">
                    <a:lumMod val="50000"/>
                  </a:srgbClr>
                </a:solidFill>
                <a:latin typeface="Arial" pitchFamily="34" charset="0"/>
                <a:cs typeface="Arial" pitchFamily="34" charset="0"/>
              </a:endParaRPr>
            </a:p>
            <a:p>
              <a:endParaRPr lang="en-US" altLang="ja-JP" sz="1200" b="1" dirty="0">
                <a:solidFill>
                  <a:srgbClr val="8064A2">
                    <a:lumMod val="50000"/>
                  </a:srgbClr>
                </a:solidFill>
                <a:latin typeface="Arial" pitchFamily="34" charset="0"/>
                <a:cs typeface="Arial" pitchFamily="34" charset="0"/>
              </a:endParaRPr>
            </a:p>
            <a:p>
              <a:endParaRPr lang="en-US" altLang="ja-JP" sz="1200" b="1" dirty="0" smtClean="0">
                <a:solidFill>
                  <a:srgbClr val="8064A2">
                    <a:lumMod val="50000"/>
                  </a:srgbClr>
                </a:solidFill>
                <a:latin typeface="Arial" pitchFamily="34" charset="0"/>
                <a:cs typeface="Arial" pitchFamily="34" charset="0"/>
              </a:endParaRPr>
            </a:p>
            <a:p>
              <a:endParaRPr lang="en-US" altLang="ja-JP" sz="1200" b="1" dirty="0">
                <a:solidFill>
                  <a:srgbClr val="8064A2">
                    <a:lumMod val="50000"/>
                  </a:srgbClr>
                </a:solidFill>
                <a:latin typeface="Arial" pitchFamily="34" charset="0"/>
                <a:cs typeface="Arial" pitchFamily="34" charset="0"/>
              </a:endParaRPr>
            </a:p>
          </p:txBody>
        </p:sp>
        <p:pic>
          <p:nvPicPr>
            <p:cNvPr id="36" name="図 35" descr="IMG_0048.JPG"/>
            <p:cNvPicPr>
              <a:picLocks noChangeAspect="1"/>
            </p:cNvPicPr>
            <p:nvPr/>
          </p:nvPicPr>
          <p:blipFill>
            <a:blip r:embed="rId14" cstate="print"/>
            <a:srcRect l="6574" t="7267" r="7958" b="3979"/>
            <a:stretch>
              <a:fillRect/>
            </a:stretch>
          </p:blipFill>
          <p:spPr>
            <a:xfrm>
              <a:off x="251520" y="5157193"/>
              <a:ext cx="1512168" cy="1046886"/>
            </a:xfrm>
            <a:prstGeom prst="rect">
              <a:avLst/>
            </a:prstGeom>
          </p:spPr>
        </p:pic>
      </p:grpSp>
      <p:grpSp>
        <p:nvGrpSpPr>
          <p:cNvPr id="15" name="グループ化 60"/>
          <p:cNvGrpSpPr/>
          <p:nvPr/>
        </p:nvGrpSpPr>
        <p:grpSpPr>
          <a:xfrm>
            <a:off x="1268234" y="5256584"/>
            <a:ext cx="1512168" cy="1484784"/>
            <a:chOff x="1691680" y="5166445"/>
            <a:chExt cx="1512168" cy="1484784"/>
          </a:xfrm>
        </p:grpSpPr>
        <p:sp>
          <p:nvSpPr>
            <p:cNvPr id="38" name="正方形/長方形 37"/>
            <p:cNvSpPr/>
            <p:nvPr/>
          </p:nvSpPr>
          <p:spPr>
            <a:xfrm>
              <a:off x="1691680" y="5166445"/>
              <a:ext cx="1512168" cy="1430907"/>
            </a:xfrm>
            <a:prstGeom prst="rect">
              <a:avLst/>
            </a:prstGeom>
            <a:gradFill flip="none" rotWithShape="1">
              <a:gsLst>
                <a:gs pos="0">
                  <a:srgbClr val="5E9EFF">
                    <a:alpha val="48000"/>
                  </a:srgbClr>
                </a:gs>
                <a:gs pos="39999">
                  <a:srgbClr val="85C2FF">
                    <a:alpha val="55000"/>
                  </a:srgbClr>
                </a:gs>
                <a:gs pos="70000">
                  <a:srgbClr val="C4D6EB">
                    <a:alpha val="66000"/>
                  </a:srgbClr>
                </a:gs>
                <a:gs pos="100000">
                  <a:srgbClr val="FFEBFA">
                    <a:alpha val="69000"/>
                  </a:srgbClr>
                </a:gs>
              </a:gsLst>
              <a:lin ang="2700000" scaled="0"/>
              <a:tileRect/>
            </a:gradFill>
          </p:spPr>
          <p:txBody>
            <a:bodyPr wrap="square" tIns="36000">
              <a:normAutofit/>
            </a:bodyPr>
            <a:lstStyle/>
            <a:p>
              <a:pPr algn="ctr"/>
              <a:r>
                <a:rPr lang="en-US" altLang="ja-JP" sz="1200" b="1" dirty="0" smtClean="0">
                  <a:solidFill>
                    <a:srgbClr val="8064A2">
                      <a:lumMod val="50000"/>
                    </a:srgbClr>
                  </a:solidFill>
                  <a:latin typeface="Arial" pitchFamily="34" charset="0"/>
                  <a:cs typeface="Arial" pitchFamily="34" charset="0"/>
                </a:rPr>
                <a:t>Prof. J. </a:t>
              </a:r>
              <a:r>
                <a:rPr lang="en-US" altLang="ja-JP" sz="1200" b="1" dirty="0" err="1" smtClean="0">
                  <a:solidFill>
                    <a:srgbClr val="8064A2">
                      <a:lumMod val="50000"/>
                    </a:srgbClr>
                  </a:solidFill>
                  <a:latin typeface="Arial" pitchFamily="34" charset="0"/>
                  <a:cs typeface="Arial" pitchFamily="34" charset="0"/>
                </a:rPr>
                <a:t>Apelqvist</a:t>
              </a:r>
              <a:r>
                <a:rPr lang="en-US" altLang="ja-JP" sz="1200" b="1" dirty="0" smtClean="0">
                  <a:solidFill>
                    <a:srgbClr val="8064A2">
                      <a:lumMod val="50000"/>
                    </a:srgbClr>
                  </a:solidFill>
                  <a:latin typeface="Arial" pitchFamily="34" charset="0"/>
                  <a:cs typeface="Arial" pitchFamily="34" charset="0"/>
                </a:rPr>
                <a:t> (Kyoto 2012)</a:t>
              </a:r>
            </a:p>
            <a:p>
              <a:endParaRPr lang="en-US" altLang="ja-JP" sz="1200" b="1" dirty="0" smtClean="0">
                <a:solidFill>
                  <a:srgbClr val="8064A2">
                    <a:lumMod val="50000"/>
                  </a:srgbClr>
                </a:solidFill>
                <a:latin typeface="Arial" pitchFamily="34" charset="0"/>
                <a:cs typeface="Arial" pitchFamily="34" charset="0"/>
              </a:endParaRPr>
            </a:p>
            <a:p>
              <a:endParaRPr lang="en-US" altLang="ja-JP" sz="1200" b="1" dirty="0" smtClean="0">
                <a:solidFill>
                  <a:srgbClr val="8064A2">
                    <a:lumMod val="50000"/>
                  </a:srgbClr>
                </a:solidFill>
                <a:latin typeface="Arial" pitchFamily="34" charset="0"/>
                <a:cs typeface="Arial" pitchFamily="34" charset="0"/>
              </a:endParaRPr>
            </a:p>
            <a:p>
              <a:endParaRPr lang="en-US" altLang="ja-JP" sz="1200" b="1" dirty="0" smtClean="0">
                <a:solidFill>
                  <a:srgbClr val="8064A2">
                    <a:lumMod val="50000"/>
                  </a:srgbClr>
                </a:solidFill>
                <a:latin typeface="Arial" pitchFamily="34" charset="0"/>
                <a:cs typeface="Arial" pitchFamily="34" charset="0"/>
              </a:endParaRPr>
            </a:p>
            <a:p>
              <a:endParaRPr lang="en-US" altLang="ja-JP" sz="1200" b="1" dirty="0">
                <a:solidFill>
                  <a:srgbClr val="8064A2">
                    <a:lumMod val="50000"/>
                  </a:srgbClr>
                </a:solidFill>
                <a:latin typeface="Arial" pitchFamily="34" charset="0"/>
                <a:cs typeface="Arial" pitchFamily="34" charset="0"/>
              </a:endParaRPr>
            </a:p>
            <a:p>
              <a:endParaRPr lang="en-US" altLang="ja-JP" sz="1200" b="1" dirty="0" smtClean="0">
                <a:solidFill>
                  <a:srgbClr val="8064A2">
                    <a:lumMod val="50000"/>
                  </a:srgbClr>
                </a:solidFill>
                <a:latin typeface="Arial" pitchFamily="34" charset="0"/>
                <a:cs typeface="Arial" pitchFamily="34" charset="0"/>
              </a:endParaRPr>
            </a:p>
            <a:p>
              <a:endParaRPr lang="en-US" altLang="ja-JP" sz="1200" b="1" dirty="0">
                <a:solidFill>
                  <a:srgbClr val="8064A2">
                    <a:lumMod val="50000"/>
                  </a:srgbClr>
                </a:solidFill>
                <a:latin typeface="Arial" pitchFamily="34" charset="0"/>
                <a:cs typeface="Arial" pitchFamily="34" charset="0"/>
              </a:endParaRPr>
            </a:p>
          </p:txBody>
        </p:sp>
        <p:pic>
          <p:nvPicPr>
            <p:cNvPr id="1028" name="Picture 4" descr="L:\◆KYOTO FOOT MEETING\KYOTO_FOOT_MEETING_2012\Photo\Canon\IDF-WPR\Day1\IMG_2815.JPG"/>
            <p:cNvPicPr>
              <a:picLocks noChangeAspect="1" noChangeArrowheads="1"/>
            </p:cNvPicPr>
            <p:nvPr/>
          </p:nvPicPr>
          <p:blipFill>
            <a:blip r:embed="rId15" cstate="print"/>
            <a:srcRect l="20520" t="17326" r="15233"/>
            <a:stretch>
              <a:fillRect/>
            </a:stretch>
          </p:blipFill>
          <p:spPr bwMode="auto">
            <a:xfrm>
              <a:off x="1835696" y="5608804"/>
              <a:ext cx="1080120" cy="1042425"/>
            </a:xfrm>
            <a:prstGeom prst="rect">
              <a:avLst/>
            </a:prstGeom>
            <a:noFill/>
          </p:spPr>
        </p:pic>
      </p:grpSp>
      <p:graphicFrame>
        <p:nvGraphicFramePr>
          <p:cNvPr id="368642" name="Object 10"/>
          <p:cNvGraphicFramePr>
            <a:graphicFrameLocks noChangeAspect="1"/>
          </p:cNvGraphicFramePr>
          <p:nvPr/>
        </p:nvGraphicFramePr>
        <p:xfrm>
          <a:off x="6948264" y="1268760"/>
          <a:ext cx="864096" cy="1189214"/>
        </p:xfrm>
        <a:graphic>
          <a:graphicData uri="http://schemas.openxmlformats.org/presentationml/2006/ole">
            <mc:AlternateContent xmlns:mc="http://schemas.openxmlformats.org/markup-compatibility/2006">
              <mc:Choice xmlns:v="urn:schemas-microsoft-com:vml" Requires="v">
                <p:oleObj spid="_x0000_s368650" name="Image" r:id="rId16" imgW="2058595" imgH="2833745" progId="">
                  <p:embed/>
                </p:oleObj>
              </mc:Choice>
              <mc:Fallback>
                <p:oleObj name="Image" r:id="rId16" imgW="2058595" imgH="2833745" progId="">
                  <p:embed/>
                  <p:pic>
                    <p:nvPicPr>
                      <p:cNvPr id="0"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948264" y="1268760"/>
                        <a:ext cx="864096" cy="1189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643" name="Object 8"/>
          <p:cNvGraphicFramePr>
            <a:graphicFrameLocks noChangeAspect="1"/>
          </p:cNvGraphicFramePr>
          <p:nvPr/>
        </p:nvGraphicFramePr>
        <p:xfrm>
          <a:off x="251520" y="1052736"/>
          <a:ext cx="1356778" cy="1080120"/>
        </p:xfrm>
        <a:graphic>
          <a:graphicData uri="http://schemas.openxmlformats.org/presentationml/2006/ole">
            <mc:AlternateContent xmlns:mc="http://schemas.openxmlformats.org/markup-compatibility/2006">
              <mc:Choice xmlns:v="urn:schemas-microsoft-com:vml" Requires="v">
                <p:oleObj spid="_x0000_s368651" name="Image" r:id="rId18" imgW="1798476" imgH="1432684" progId="">
                  <p:embed/>
                </p:oleObj>
              </mc:Choice>
              <mc:Fallback>
                <p:oleObj name="Image" r:id="rId18" imgW="1798476" imgH="1432684" progId="">
                  <p:embed/>
                  <p:pic>
                    <p:nvPicPr>
                      <p:cNvPr id="0" name="Object 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51520" y="1052736"/>
                        <a:ext cx="1356778" cy="108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コンテンツ プレースホルダ 7" descr="IMG_7986.jpg"/>
          <p:cNvPicPr>
            <a:picLocks noChangeAspect="1"/>
          </p:cNvPicPr>
          <p:nvPr/>
        </p:nvPicPr>
        <p:blipFill>
          <a:blip r:embed="rId3" cstate="print"/>
          <a:stretch>
            <a:fillRect/>
          </a:stretch>
        </p:blipFill>
        <p:spPr bwMode="auto">
          <a:xfrm>
            <a:off x="971600" y="1124744"/>
            <a:ext cx="7164288" cy="5373216"/>
          </a:xfrm>
          <a:prstGeom prst="rect">
            <a:avLst/>
          </a:prstGeom>
          <a:noFill/>
          <a:ln w="9525">
            <a:noFill/>
            <a:miter lim="800000"/>
            <a:headEnd/>
            <a:tailEnd/>
          </a:ln>
          <a:effectLst/>
        </p:spPr>
      </p:pic>
      <p:pic>
        <p:nvPicPr>
          <p:cNvPr id="18" name="Picture 14" descr="Herbst"/>
          <p:cNvPicPr>
            <a:picLocks noChangeAspect="1" noChangeArrowheads="1"/>
          </p:cNvPicPr>
          <p:nvPr/>
        </p:nvPicPr>
        <p:blipFill>
          <a:blip r:embed="rId4" cstate="print"/>
          <a:srcRect/>
          <a:stretch>
            <a:fillRect/>
          </a:stretch>
        </p:blipFill>
        <p:spPr bwMode="auto">
          <a:xfrm>
            <a:off x="6660232" y="1124744"/>
            <a:ext cx="1349325" cy="1191596"/>
          </a:xfrm>
          <a:prstGeom prst="rect">
            <a:avLst/>
          </a:prstGeom>
          <a:noFill/>
          <a:ln w="9525">
            <a:solidFill>
              <a:srgbClr val="000066"/>
            </a:solidFill>
            <a:miter lim="800000"/>
            <a:headEnd/>
            <a:tailEnd/>
          </a:ln>
        </p:spPr>
      </p:pic>
      <p:pic>
        <p:nvPicPr>
          <p:cNvPr id="19" name="Picture 13" descr="izumi2"/>
          <p:cNvPicPr>
            <a:picLocks noChangeAspect="1" noChangeArrowheads="1"/>
          </p:cNvPicPr>
          <p:nvPr/>
        </p:nvPicPr>
        <p:blipFill>
          <a:blip r:embed="rId5" cstate="print"/>
          <a:srcRect/>
          <a:stretch>
            <a:fillRect/>
          </a:stretch>
        </p:blipFill>
        <p:spPr bwMode="auto">
          <a:xfrm>
            <a:off x="1259631" y="1124745"/>
            <a:ext cx="1368153" cy="1132554"/>
          </a:xfrm>
          <a:prstGeom prst="rect">
            <a:avLst/>
          </a:prstGeom>
          <a:noFill/>
          <a:ln w="9525">
            <a:solidFill>
              <a:srgbClr val="000066"/>
            </a:solidFill>
            <a:miter lim="800000"/>
            <a:headEnd/>
            <a:tailEnd/>
          </a:ln>
        </p:spPr>
      </p:pic>
      <p:sp>
        <p:nvSpPr>
          <p:cNvPr id="178179" name="Text Box 3"/>
          <p:cNvSpPr txBox="1">
            <a:spLocks noChangeArrowheads="1"/>
          </p:cNvSpPr>
          <p:nvPr/>
        </p:nvSpPr>
        <p:spPr bwMode="auto">
          <a:xfrm>
            <a:off x="2699792" y="1340768"/>
            <a:ext cx="2218877" cy="461665"/>
          </a:xfrm>
          <a:prstGeom prst="rect">
            <a:avLst/>
          </a:prstGeom>
          <a:noFill/>
          <a:ln w="12700">
            <a:noFill/>
            <a:miter lim="800000"/>
            <a:headEnd type="none" w="sm" len="sm"/>
            <a:tailEnd type="none" w="sm" len="sm"/>
          </a:ln>
          <a:effectLst/>
        </p:spPr>
        <p:txBody>
          <a:bodyPr wrap="none">
            <a:spAutoFit/>
          </a:bodyPr>
          <a:lstStyle/>
          <a:p>
            <a:pPr fontAlgn="base">
              <a:spcBef>
                <a:spcPct val="0"/>
              </a:spcBef>
              <a:spcAft>
                <a:spcPct val="0"/>
              </a:spcAft>
            </a:pPr>
            <a:r>
              <a:rPr lang="en-US" altLang="ja-JP" sz="2400" b="1" dirty="0" smtClean="0">
                <a:solidFill>
                  <a:srgbClr val="FF3300"/>
                </a:solidFill>
                <a:effectLst>
                  <a:outerShdw blurRad="38100" dist="38100" dir="2700000" algn="tl">
                    <a:srgbClr val="000000"/>
                  </a:outerShdw>
                </a:effectLst>
                <a:latin typeface="Times New Roman" pitchFamily="18" charset="0"/>
              </a:rPr>
              <a:t>   </a:t>
            </a:r>
            <a:r>
              <a:rPr lang="en-US" altLang="ja-JP" sz="2400" b="1" dirty="0" err="1" smtClean="0">
                <a:solidFill>
                  <a:srgbClr val="FF3300"/>
                </a:solidFill>
                <a:effectLst>
                  <a:outerShdw blurRad="38100" dist="38100" dir="2700000" algn="tl">
                    <a:srgbClr val="000000"/>
                  </a:outerShdw>
                </a:effectLst>
                <a:latin typeface="Times New Roman" pitchFamily="18" charset="0"/>
              </a:rPr>
              <a:t>Diabetologist</a:t>
            </a:r>
            <a:endParaRPr lang="en-US" altLang="ja-JP" sz="2400" b="1" dirty="0">
              <a:solidFill>
                <a:srgbClr val="FF3300"/>
              </a:solidFill>
              <a:effectLst>
                <a:outerShdw blurRad="38100" dist="38100" dir="2700000" algn="tl">
                  <a:srgbClr val="000000"/>
                </a:outerShdw>
              </a:effectLst>
              <a:latin typeface="Times New Roman" pitchFamily="18" charset="0"/>
            </a:endParaRPr>
          </a:p>
        </p:txBody>
      </p:sp>
      <p:sp>
        <p:nvSpPr>
          <p:cNvPr id="178180" name="Text Box 4"/>
          <p:cNvSpPr txBox="1">
            <a:spLocks noChangeArrowheads="1"/>
          </p:cNvSpPr>
          <p:nvPr/>
        </p:nvSpPr>
        <p:spPr bwMode="auto">
          <a:xfrm>
            <a:off x="2987824" y="2060848"/>
            <a:ext cx="1792288" cy="457200"/>
          </a:xfrm>
          <a:prstGeom prst="rect">
            <a:avLst/>
          </a:prstGeom>
          <a:noFill/>
          <a:ln w="12700">
            <a:noFill/>
            <a:miter lim="800000"/>
            <a:headEnd type="none" w="sm" len="sm"/>
            <a:tailEnd type="none" w="sm" len="sm"/>
          </a:ln>
          <a:effectLst/>
        </p:spPr>
        <p:txBody>
          <a:bodyPr wrap="none">
            <a:spAutoFit/>
          </a:bodyPr>
          <a:lstStyle/>
          <a:p>
            <a:pPr fontAlgn="base">
              <a:spcBef>
                <a:spcPct val="0"/>
              </a:spcBef>
              <a:spcAft>
                <a:spcPct val="0"/>
              </a:spcAft>
            </a:pPr>
            <a:r>
              <a:rPr lang="en-US" altLang="ja-JP" sz="2400" b="1" dirty="0">
                <a:solidFill>
                  <a:srgbClr val="FF3300"/>
                </a:solidFill>
                <a:effectLst>
                  <a:outerShdw blurRad="38100" dist="38100" dir="2700000" algn="tl">
                    <a:srgbClr val="000000"/>
                  </a:outerShdw>
                </a:effectLst>
                <a:latin typeface="Times New Roman" pitchFamily="18" charset="0"/>
              </a:rPr>
              <a:t>Cardiologist</a:t>
            </a:r>
          </a:p>
        </p:txBody>
      </p:sp>
      <p:sp>
        <p:nvSpPr>
          <p:cNvPr id="178181" name="Text Box 5"/>
          <p:cNvSpPr txBox="1">
            <a:spLocks noChangeArrowheads="1"/>
          </p:cNvSpPr>
          <p:nvPr/>
        </p:nvSpPr>
        <p:spPr bwMode="auto">
          <a:xfrm>
            <a:off x="4932040" y="1340768"/>
            <a:ext cx="2028825" cy="457200"/>
          </a:xfrm>
          <a:prstGeom prst="rect">
            <a:avLst/>
          </a:prstGeom>
          <a:noFill/>
          <a:ln w="12700">
            <a:noFill/>
            <a:miter lim="800000"/>
            <a:headEnd type="none" w="sm" len="sm"/>
            <a:tailEnd type="none" w="sm" len="sm"/>
          </a:ln>
          <a:effectLst/>
        </p:spPr>
        <p:txBody>
          <a:bodyPr wrap="none">
            <a:spAutoFit/>
          </a:bodyPr>
          <a:lstStyle/>
          <a:p>
            <a:pPr fontAlgn="base">
              <a:spcBef>
                <a:spcPct val="0"/>
              </a:spcBef>
              <a:spcAft>
                <a:spcPct val="0"/>
              </a:spcAft>
            </a:pPr>
            <a:r>
              <a:rPr lang="en-US" altLang="ja-JP" sz="2400" b="1" dirty="0">
                <a:solidFill>
                  <a:srgbClr val="FF3300"/>
                </a:solidFill>
                <a:effectLst>
                  <a:outerShdw blurRad="38100" dist="38100" dir="2700000" algn="tl">
                    <a:srgbClr val="000000"/>
                  </a:outerShdw>
                </a:effectLst>
                <a:latin typeface="Times New Roman" pitchFamily="18" charset="0"/>
              </a:rPr>
              <a:t>Dermatologist</a:t>
            </a:r>
          </a:p>
        </p:txBody>
      </p:sp>
      <p:sp>
        <p:nvSpPr>
          <p:cNvPr id="178182" name="Text Box 6"/>
          <p:cNvSpPr txBox="1">
            <a:spLocks noChangeArrowheads="1"/>
          </p:cNvSpPr>
          <p:nvPr/>
        </p:nvSpPr>
        <p:spPr bwMode="auto">
          <a:xfrm>
            <a:off x="2915816" y="1700808"/>
            <a:ext cx="2513013" cy="457200"/>
          </a:xfrm>
          <a:prstGeom prst="rect">
            <a:avLst/>
          </a:prstGeom>
          <a:noFill/>
          <a:ln w="12700">
            <a:noFill/>
            <a:miter lim="800000"/>
            <a:headEnd type="none" w="sm" len="sm"/>
            <a:tailEnd type="none" w="sm" len="sm"/>
          </a:ln>
          <a:effectLst/>
        </p:spPr>
        <p:txBody>
          <a:bodyPr wrap="none">
            <a:spAutoFit/>
          </a:bodyPr>
          <a:lstStyle/>
          <a:p>
            <a:pPr fontAlgn="base">
              <a:spcBef>
                <a:spcPct val="0"/>
              </a:spcBef>
              <a:spcAft>
                <a:spcPct val="0"/>
              </a:spcAft>
            </a:pPr>
            <a:r>
              <a:rPr lang="en-US" altLang="ja-JP" sz="2400" b="1" dirty="0">
                <a:solidFill>
                  <a:srgbClr val="FF3300"/>
                </a:solidFill>
                <a:effectLst>
                  <a:outerShdw blurRad="38100" dist="38100" dir="2700000" algn="tl">
                    <a:srgbClr val="000000"/>
                  </a:outerShdw>
                </a:effectLst>
                <a:latin typeface="Times New Roman" pitchFamily="18" charset="0"/>
              </a:rPr>
              <a:t>Vascular Surgeon</a:t>
            </a:r>
          </a:p>
        </p:txBody>
      </p:sp>
      <p:sp>
        <p:nvSpPr>
          <p:cNvPr id="178183" name="Text Box 7"/>
          <p:cNvSpPr txBox="1">
            <a:spLocks noChangeArrowheads="1"/>
          </p:cNvSpPr>
          <p:nvPr/>
        </p:nvSpPr>
        <p:spPr bwMode="auto">
          <a:xfrm>
            <a:off x="5076056" y="2492896"/>
            <a:ext cx="2937022" cy="830997"/>
          </a:xfrm>
          <a:prstGeom prst="rect">
            <a:avLst/>
          </a:prstGeom>
          <a:noFill/>
          <a:ln w="12700">
            <a:noFill/>
            <a:miter lim="800000"/>
            <a:headEnd type="none" w="sm" len="sm"/>
            <a:tailEnd type="none" w="sm" len="sm"/>
          </a:ln>
          <a:effectLst/>
        </p:spPr>
        <p:txBody>
          <a:bodyPr wrap="none">
            <a:spAutoFit/>
          </a:bodyPr>
          <a:lstStyle/>
          <a:p>
            <a:pPr fontAlgn="base">
              <a:spcBef>
                <a:spcPct val="0"/>
              </a:spcBef>
              <a:spcAft>
                <a:spcPct val="0"/>
              </a:spcAft>
            </a:pPr>
            <a:r>
              <a:rPr lang="en-US" altLang="ja-JP" sz="2400" b="1" dirty="0">
                <a:solidFill>
                  <a:srgbClr val="FF3300"/>
                </a:solidFill>
                <a:effectLst>
                  <a:outerShdw blurRad="38100" dist="38100" dir="2700000" algn="tl">
                    <a:srgbClr val="000000"/>
                  </a:outerShdw>
                </a:effectLst>
                <a:latin typeface="Times New Roman" pitchFamily="18" charset="0"/>
              </a:rPr>
              <a:t>Orthopedic </a:t>
            </a:r>
            <a:r>
              <a:rPr lang="en-US" altLang="ja-JP" sz="2400" b="1" dirty="0" smtClean="0">
                <a:solidFill>
                  <a:srgbClr val="FF3300"/>
                </a:solidFill>
                <a:effectLst>
                  <a:outerShdw blurRad="38100" dist="38100" dir="2700000" algn="tl">
                    <a:srgbClr val="000000"/>
                  </a:outerShdw>
                </a:effectLst>
                <a:latin typeface="Times New Roman" pitchFamily="18" charset="0"/>
              </a:rPr>
              <a:t> Surgeon</a:t>
            </a:r>
            <a:endParaRPr lang="en-US" altLang="ja-JP" sz="2400" b="1" dirty="0">
              <a:solidFill>
                <a:srgbClr val="FF3300"/>
              </a:solidFill>
              <a:effectLst>
                <a:outerShdw blurRad="38100" dist="38100" dir="2700000" algn="tl">
                  <a:srgbClr val="000000"/>
                </a:outerShdw>
              </a:effectLst>
              <a:latin typeface="Times New Roman" pitchFamily="18" charset="0"/>
            </a:endParaRPr>
          </a:p>
          <a:p>
            <a:pPr fontAlgn="base">
              <a:spcBef>
                <a:spcPct val="0"/>
              </a:spcBef>
              <a:spcAft>
                <a:spcPct val="0"/>
              </a:spcAft>
            </a:pPr>
            <a:r>
              <a:rPr lang="en-US" altLang="ja-JP" sz="2400" b="1" dirty="0" smtClean="0">
                <a:solidFill>
                  <a:srgbClr val="FF3300"/>
                </a:solidFill>
                <a:effectLst>
                  <a:outerShdw blurRad="38100" dist="38100" dir="2700000" algn="tl">
                    <a:srgbClr val="000000"/>
                  </a:outerShdw>
                </a:effectLst>
                <a:latin typeface="Times New Roman" pitchFamily="18" charset="0"/>
              </a:rPr>
              <a:t>    Plastic </a:t>
            </a:r>
            <a:r>
              <a:rPr lang="en-US" altLang="ja-JP" sz="2400" b="1" dirty="0">
                <a:solidFill>
                  <a:srgbClr val="FF3300"/>
                </a:solidFill>
                <a:effectLst>
                  <a:outerShdw blurRad="38100" dist="38100" dir="2700000" algn="tl">
                    <a:srgbClr val="000000"/>
                  </a:outerShdw>
                </a:effectLst>
                <a:latin typeface="Times New Roman" pitchFamily="18" charset="0"/>
              </a:rPr>
              <a:t>Surgeon</a:t>
            </a:r>
          </a:p>
        </p:txBody>
      </p:sp>
      <p:sp>
        <p:nvSpPr>
          <p:cNvPr id="178185" name="Text Box 9"/>
          <p:cNvSpPr txBox="1">
            <a:spLocks noChangeArrowheads="1"/>
          </p:cNvSpPr>
          <p:nvPr/>
        </p:nvSpPr>
        <p:spPr bwMode="auto">
          <a:xfrm>
            <a:off x="2699792" y="2420888"/>
            <a:ext cx="2208213" cy="457200"/>
          </a:xfrm>
          <a:prstGeom prst="rect">
            <a:avLst/>
          </a:prstGeom>
          <a:noFill/>
          <a:ln w="12700">
            <a:noFill/>
            <a:miter lim="800000"/>
            <a:headEnd type="none" w="sm" len="sm"/>
            <a:tailEnd type="none" w="sm" len="sm"/>
          </a:ln>
          <a:effectLst/>
        </p:spPr>
        <p:txBody>
          <a:bodyPr wrap="none">
            <a:spAutoFit/>
          </a:bodyPr>
          <a:lstStyle/>
          <a:p>
            <a:pPr fontAlgn="base">
              <a:spcBef>
                <a:spcPct val="0"/>
              </a:spcBef>
              <a:spcAft>
                <a:spcPct val="0"/>
              </a:spcAft>
            </a:pPr>
            <a:r>
              <a:rPr lang="en-US" altLang="ja-JP" sz="2400" b="1" dirty="0">
                <a:solidFill>
                  <a:srgbClr val="FF3300"/>
                </a:solidFill>
                <a:effectLst>
                  <a:outerShdw blurRad="38100" dist="38100" dir="2700000" algn="tl">
                    <a:srgbClr val="000000"/>
                  </a:outerShdw>
                </a:effectLst>
                <a:latin typeface="Times New Roman" pitchFamily="18" charset="0"/>
              </a:rPr>
              <a:t>Trained Nurses</a:t>
            </a:r>
          </a:p>
        </p:txBody>
      </p:sp>
      <p:sp>
        <p:nvSpPr>
          <p:cNvPr id="178188" name="Rectangle 12"/>
          <p:cNvSpPr>
            <a:spLocks noGrp="1" noChangeArrowheads="1"/>
          </p:cNvSpPr>
          <p:nvPr>
            <p:ph type="ctrTitle"/>
          </p:nvPr>
        </p:nvSpPr>
        <p:spPr>
          <a:xfrm>
            <a:off x="539552" y="0"/>
            <a:ext cx="7721600" cy="1143000"/>
          </a:xfrm>
          <a:solidFill>
            <a:srgbClr val="F9F9A1"/>
          </a:solidFill>
          <a:ln w="28575">
            <a:solidFill>
              <a:srgbClr val="FFFFFF"/>
            </a:solidFill>
          </a:ln>
          <a:effectLst>
            <a:outerShdw dist="53882" dir="2700000" algn="ctr" rotWithShape="0">
              <a:srgbClr val="C0C0C0"/>
            </a:outerShdw>
          </a:effectLst>
        </p:spPr>
        <p:txBody>
          <a:bodyPr/>
          <a:lstStyle/>
          <a:p>
            <a:pPr algn="ctr"/>
            <a:r>
              <a:rPr lang="en-US" altLang="ja-JP" sz="3600" dirty="0" smtClean="0">
                <a:solidFill>
                  <a:srgbClr val="FF6600"/>
                </a:solidFill>
                <a:effectLst>
                  <a:outerShdw blurRad="38100" dist="38100" dir="2700000" algn="tl">
                    <a:srgbClr val="000000"/>
                  </a:outerShdw>
                </a:effectLst>
                <a:latin typeface="Times New Roman" pitchFamily="18" charset="0"/>
              </a:rPr>
              <a:t>Multidisciplinary Team </a:t>
            </a:r>
            <a:r>
              <a:rPr lang="en-US" altLang="ja-JP" sz="3600" dirty="0">
                <a:solidFill>
                  <a:srgbClr val="FF6600"/>
                </a:solidFill>
                <a:effectLst>
                  <a:outerShdw blurRad="38100" dist="38100" dir="2700000" algn="tl">
                    <a:srgbClr val="000000"/>
                  </a:outerShdw>
                </a:effectLst>
                <a:latin typeface="Times New Roman" pitchFamily="18" charset="0"/>
              </a:rPr>
              <a:t>Approach </a:t>
            </a:r>
            <a:r>
              <a:rPr lang="en-US" altLang="ja-JP" sz="3600" dirty="0" smtClean="0">
                <a:solidFill>
                  <a:srgbClr val="FF6600"/>
                </a:solidFill>
                <a:effectLst>
                  <a:outerShdw blurRad="38100" dist="38100" dir="2700000" algn="tl">
                    <a:srgbClr val="000000"/>
                  </a:outerShdw>
                </a:effectLst>
                <a:latin typeface="Times New Roman" pitchFamily="18" charset="0"/>
              </a:rPr>
              <a:t/>
            </a:r>
            <a:br>
              <a:rPr lang="en-US" altLang="ja-JP" sz="3600" dirty="0" smtClean="0">
                <a:solidFill>
                  <a:srgbClr val="FF6600"/>
                </a:solidFill>
                <a:effectLst>
                  <a:outerShdw blurRad="38100" dist="38100" dir="2700000" algn="tl">
                    <a:srgbClr val="000000"/>
                  </a:outerShdw>
                </a:effectLst>
                <a:latin typeface="Times New Roman" pitchFamily="18" charset="0"/>
              </a:rPr>
            </a:br>
            <a:r>
              <a:rPr lang="en-US" altLang="ja-JP" sz="2800" dirty="0" smtClean="0">
                <a:solidFill>
                  <a:srgbClr val="FF6600"/>
                </a:solidFill>
                <a:effectLst>
                  <a:outerShdw blurRad="38100" dist="38100" dir="2700000" algn="tl">
                    <a:srgbClr val="000000"/>
                  </a:outerShdw>
                </a:effectLst>
                <a:latin typeface="Times New Roman" pitchFamily="18" charset="0"/>
              </a:rPr>
              <a:t>- Kyoto Medical Center -</a:t>
            </a:r>
            <a:endParaRPr lang="en-US" altLang="ja-JP" sz="3600" dirty="0">
              <a:solidFill>
                <a:srgbClr val="FF6600"/>
              </a:solidFill>
              <a:effectLst>
                <a:outerShdw blurRad="38100" dist="38100" dir="2700000" algn="tl">
                  <a:srgbClr val="000000"/>
                </a:outerShdw>
              </a:effectLst>
              <a:latin typeface="Times New Roman" pitchFamily="18" charset="0"/>
            </a:endParaRPr>
          </a:p>
        </p:txBody>
      </p:sp>
      <p:sp>
        <p:nvSpPr>
          <p:cNvPr id="178186" name="Text Box 10"/>
          <p:cNvSpPr txBox="1">
            <a:spLocks noChangeArrowheads="1"/>
          </p:cNvSpPr>
          <p:nvPr/>
        </p:nvSpPr>
        <p:spPr bwMode="auto">
          <a:xfrm>
            <a:off x="5220072" y="2060848"/>
            <a:ext cx="2994731" cy="400110"/>
          </a:xfrm>
          <a:prstGeom prst="rect">
            <a:avLst/>
          </a:prstGeom>
          <a:noFill/>
          <a:ln w="12700">
            <a:noFill/>
            <a:miter lim="800000"/>
            <a:headEnd type="none" w="sm" len="sm"/>
            <a:tailEnd type="none" w="sm" len="sm"/>
          </a:ln>
          <a:effectLst/>
        </p:spPr>
        <p:txBody>
          <a:bodyPr wrap="none">
            <a:spAutoFit/>
          </a:bodyPr>
          <a:lstStyle/>
          <a:p>
            <a:pPr fontAlgn="base">
              <a:spcBef>
                <a:spcPct val="0"/>
              </a:spcBef>
              <a:spcAft>
                <a:spcPct val="0"/>
              </a:spcAft>
            </a:pPr>
            <a:r>
              <a:rPr lang="en-US" altLang="ja-JP" sz="2000" b="1" dirty="0" smtClean="0">
                <a:solidFill>
                  <a:srgbClr val="FF3300"/>
                </a:solidFill>
                <a:effectLst>
                  <a:outerShdw blurRad="38100" dist="38100" dir="2700000" algn="tl">
                    <a:srgbClr val="000000"/>
                  </a:outerShdw>
                </a:effectLst>
                <a:latin typeface="Times New Roman" pitchFamily="18" charset="0"/>
              </a:rPr>
              <a:t>Orthopedic </a:t>
            </a:r>
            <a:r>
              <a:rPr lang="en-US" altLang="ja-JP" sz="2000" b="1" dirty="0">
                <a:solidFill>
                  <a:srgbClr val="FF3300"/>
                </a:solidFill>
                <a:effectLst>
                  <a:outerShdw blurRad="38100" dist="38100" dir="2700000" algn="tl">
                    <a:srgbClr val="000000"/>
                  </a:outerShdw>
                </a:effectLst>
                <a:latin typeface="Times New Roman" pitchFamily="18" charset="0"/>
              </a:rPr>
              <a:t>Shoe Meister</a:t>
            </a:r>
          </a:p>
        </p:txBody>
      </p:sp>
      <p:sp>
        <p:nvSpPr>
          <p:cNvPr id="20" name="正方形/長方形 19"/>
          <p:cNvSpPr/>
          <p:nvPr/>
        </p:nvSpPr>
        <p:spPr>
          <a:xfrm>
            <a:off x="1475656" y="2276872"/>
            <a:ext cx="1159292" cy="369332"/>
          </a:xfrm>
          <a:prstGeom prst="rect">
            <a:avLst/>
          </a:prstGeom>
        </p:spPr>
        <p:txBody>
          <a:bodyPr wrap="none">
            <a:spAutoFit/>
          </a:bodyPr>
          <a:lstStyle/>
          <a:p>
            <a:r>
              <a:rPr lang="en-US" altLang="ja-JP" b="1" dirty="0" smtClean="0">
                <a:solidFill>
                  <a:srgbClr val="FF3300"/>
                </a:solidFill>
                <a:effectLst>
                  <a:outerShdw blurRad="38100" dist="38100" dir="2700000" algn="tl">
                    <a:srgbClr val="000000"/>
                  </a:outerShdw>
                </a:effectLst>
                <a:latin typeface="Times New Roman" pitchFamily="18" charset="0"/>
              </a:rPr>
              <a:t>Podiatrist</a:t>
            </a:r>
            <a:endParaRPr lang="ja-JP" altLang="en-US" dirty="0"/>
          </a:p>
        </p:txBody>
      </p:sp>
      <p:sp>
        <p:nvSpPr>
          <p:cNvPr id="21" name="テキスト ボックス 20"/>
          <p:cNvSpPr txBox="1"/>
          <p:nvPr/>
        </p:nvSpPr>
        <p:spPr>
          <a:xfrm>
            <a:off x="3635896" y="6488668"/>
            <a:ext cx="2357568" cy="461665"/>
          </a:xfrm>
          <a:prstGeom prst="rect">
            <a:avLst/>
          </a:prstGeom>
          <a:noFill/>
        </p:spPr>
        <p:txBody>
          <a:bodyPr wrap="none" rtlCol="0">
            <a:spAutoFit/>
          </a:bodyPr>
          <a:lstStyle/>
          <a:p>
            <a:r>
              <a:rPr lang="en-US" altLang="ja-JP" sz="2400" b="1" dirty="0" smtClean="0">
                <a:solidFill>
                  <a:schemeClr val="accent4"/>
                </a:solidFill>
                <a:latin typeface="Times New Roman" pitchFamily="18" charset="0"/>
                <a:cs typeface="Times New Roman" pitchFamily="18" charset="0"/>
              </a:rPr>
              <a:t>Foot Conference</a:t>
            </a:r>
            <a:endParaRPr kumimoji="1" lang="ja-JP" altLang="en-US" sz="2400" b="1" dirty="0">
              <a:solidFill>
                <a:schemeClr val="accent4"/>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4" name="タイトル 3"/>
          <p:cNvSpPr>
            <a:spLocks noGrp="1"/>
          </p:cNvSpPr>
          <p:nvPr>
            <p:ph type="title"/>
          </p:nvPr>
        </p:nvSpPr>
        <p:spPr>
          <a:xfrm>
            <a:off x="457200" y="274638"/>
            <a:ext cx="8229600" cy="1011222"/>
          </a:xfrm>
        </p:spPr>
        <p:style>
          <a:lnRef idx="0">
            <a:schemeClr val="accent6"/>
          </a:lnRef>
          <a:fillRef idx="3">
            <a:schemeClr val="accent6"/>
          </a:fillRef>
          <a:effectRef idx="3">
            <a:schemeClr val="accent6"/>
          </a:effectRef>
          <a:fontRef idx="minor">
            <a:schemeClr val="lt1"/>
          </a:fontRef>
        </p:style>
        <p:txBody>
          <a:bodyPr>
            <a:normAutofit/>
          </a:bodyPr>
          <a:lstStyle/>
          <a:p>
            <a:r>
              <a:rPr kumimoji="1" lang="en-US" altLang="ja-JP" sz="3200" dirty="0" smtClean="0"/>
              <a:t>Diabetic Foot Problem in Dialyzed Patient</a:t>
            </a:r>
            <a:br>
              <a:rPr kumimoji="1" lang="en-US" altLang="ja-JP" sz="3200" dirty="0" smtClean="0"/>
            </a:br>
            <a:r>
              <a:rPr lang="en-US" altLang="ja-JP" sz="2800" dirty="0" smtClean="0"/>
              <a:t>―Gas Gangrene―</a:t>
            </a:r>
            <a:endParaRPr kumimoji="1" lang="ja-JP" altLang="en-US" sz="2800" dirty="0"/>
          </a:p>
        </p:txBody>
      </p:sp>
      <p:pic>
        <p:nvPicPr>
          <p:cNvPr id="11" name="コンテンツ プレースホルダ 10" descr="P1040439.JPG"/>
          <p:cNvPicPr>
            <a:picLocks noGrp="1" noChangeAspect="1"/>
          </p:cNvPicPr>
          <p:nvPr>
            <p:ph sz="half" idx="1"/>
          </p:nvPr>
        </p:nvPicPr>
        <p:blipFill>
          <a:blip r:embed="rId4" cstate="print"/>
          <a:stretch>
            <a:fillRect/>
          </a:stretch>
        </p:blipFill>
        <p:spPr>
          <a:xfrm rot="5400000">
            <a:off x="457200" y="2348706"/>
            <a:ext cx="4038600" cy="3028950"/>
          </a:xfrm>
        </p:spPr>
      </p:pic>
      <p:pic>
        <p:nvPicPr>
          <p:cNvPr id="12" name="コンテンツ プレースホルダ 11" descr="P1040436.JPG"/>
          <p:cNvPicPr>
            <a:picLocks noGrp="1" noChangeAspect="1"/>
          </p:cNvPicPr>
          <p:nvPr>
            <p:ph sz="half" idx="2"/>
          </p:nvPr>
        </p:nvPicPr>
        <p:blipFill>
          <a:blip r:embed="rId5" cstate="print"/>
          <a:srcRect/>
          <a:stretch>
            <a:fillRect/>
          </a:stretch>
        </p:blipFill>
        <p:spPr>
          <a:xfrm>
            <a:off x="4643438" y="1500174"/>
            <a:ext cx="3500462" cy="2294740"/>
          </a:xfrm>
        </p:spPr>
      </p:pic>
      <p:pic>
        <p:nvPicPr>
          <p:cNvPr id="13" name="図 12" descr="P1040443.JPG"/>
          <p:cNvPicPr>
            <a:picLocks noChangeAspect="1"/>
          </p:cNvPicPr>
          <p:nvPr/>
        </p:nvPicPr>
        <p:blipFill>
          <a:blip r:embed="rId6" cstate="print"/>
          <a:srcRect/>
          <a:stretch>
            <a:fillRect/>
          </a:stretch>
        </p:blipFill>
        <p:spPr>
          <a:xfrm>
            <a:off x="4214810" y="4000504"/>
            <a:ext cx="4429124" cy="228487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3"/>
          <p:cNvSpPr>
            <a:spLocks noGrp="1"/>
          </p:cNvSpPr>
          <p:nvPr>
            <p:ph type="title"/>
          </p:nvPr>
        </p:nvSpPr>
        <p:spPr>
          <a:xfrm>
            <a:off x="381000" y="152400"/>
            <a:ext cx="8458200" cy="1011222"/>
          </a:xfrm>
        </p:spPr>
        <p:style>
          <a:lnRef idx="0">
            <a:schemeClr val="accent6"/>
          </a:lnRef>
          <a:fillRef idx="3">
            <a:schemeClr val="accent6"/>
          </a:fillRef>
          <a:effectRef idx="3">
            <a:schemeClr val="accent6"/>
          </a:effectRef>
          <a:fontRef idx="minor">
            <a:schemeClr val="lt1"/>
          </a:fontRef>
        </p:style>
        <p:txBody>
          <a:bodyPr>
            <a:normAutofit/>
          </a:bodyPr>
          <a:lstStyle/>
          <a:p>
            <a:r>
              <a:rPr lang="en-US" altLang="ja-JP" sz="3200" dirty="0" smtClean="0">
                <a:effectLst>
                  <a:outerShdw blurRad="38100" dist="38100" dir="2700000" algn="tl">
                    <a:srgbClr val="000000">
                      <a:alpha val="43137"/>
                    </a:srgbClr>
                  </a:outerShdw>
                </a:effectLst>
              </a:rPr>
              <a:t>Gas Gangrene in a Diabetic Foot Infection</a:t>
            </a:r>
            <a:endParaRPr kumimoji="1" lang="ja-JP" altLang="en-US" sz="2800" dirty="0"/>
          </a:p>
        </p:txBody>
      </p:sp>
      <p:pic>
        <p:nvPicPr>
          <p:cNvPr id="9" name="コンテンツ プレースホルダ 3" descr="Naganuma after deburi 6.3.jpg"/>
          <p:cNvPicPr>
            <a:picLocks noChangeAspect="1"/>
          </p:cNvPicPr>
          <p:nvPr/>
        </p:nvPicPr>
        <p:blipFill>
          <a:blip r:embed="rId3" cstate="print"/>
          <a:srcRect l="12551" r="7122"/>
          <a:stretch>
            <a:fillRect/>
          </a:stretch>
        </p:blipFill>
        <p:spPr>
          <a:xfrm>
            <a:off x="947936" y="1321965"/>
            <a:ext cx="3048000" cy="5059363"/>
          </a:xfrm>
          <a:prstGeom prst="rect">
            <a:avLst/>
          </a:prstGeom>
        </p:spPr>
      </p:pic>
      <p:sp>
        <p:nvSpPr>
          <p:cNvPr id="10" name="テキスト ボックス 9"/>
          <p:cNvSpPr txBox="1"/>
          <p:nvPr/>
        </p:nvSpPr>
        <p:spPr>
          <a:xfrm>
            <a:off x="1445359" y="6396335"/>
            <a:ext cx="2118529" cy="461665"/>
          </a:xfrm>
          <a:prstGeom prst="rect">
            <a:avLst/>
          </a:prstGeom>
          <a:noFill/>
        </p:spPr>
        <p:txBody>
          <a:bodyPr wrap="none" rtlCol="0">
            <a:spAutoFit/>
          </a:bodyPr>
          <a:lstStyle/>
          <a:p>
            <a:r>
              <a:rPr lang="en-US" altLang="ja-JP" sz="2400" b="1" dirty="0" smtClean="0">
                <a:solidFill>
                  <a:prstClr val="black"/>
                </a:solidFill>
                <a:latin typeface="Times New Roman" pitchFamily="18" charset="0"/>
                <a:cs typeface="Times New Roman" pitchFamily="18" charset="0"/>
              </a:rPr>
              <a:t>On  Admission</a:t>
            </a:r>
          </a:p>
        </p:txBody>
      </p:sp>
      <p:pic>
        <p:nvPicPr>
          <p:cNvPr id="11" name="コンテンツ プレースホルダ 7" descr="Naganuma 2.jpg"/>
          <p:cNvPicPr>
            <a:picLocks noGrp="1" noChangeAspect="1"/>
          </p:cNvPicPr>
          <p:nvPr>
            <p:ph sz="half" idx="2"/>
          </p:nvPr>
        </p:nvPicPr>
        <p:blipFill>
          <a:blip r:embed="rId4" cstate="print"/>
          <a:srcRect l="19025" r="19165"/>
          <a:stretch>
            <a:fillRect/>
          </a:stretch>
        </p:blipFill>
        <p:spPr>
          <a:xfrm>
            <a:off x="5436096" y="1268760"/>
            <a:ext cx="2368550" cy="5110162"/>
          </a:xfrm>
        </p:spPr>
      </p:pic>
      <p:sp>
        <p:nvSpPr>
          <p:cNvPr id="17" name="テキスト ボックス 16"/>
          <p:cNvSpPr txBox="1"/>
          <p:nvPr/>
        </p:nvSpPr>
        <p:spPr>
          <a:xfrm>
            <a:off x="5580112" y="6396335"/>
            <a:ext cx="2153988" cy="461665"/>
          </a:xfrm>
          <a:prstGeom prst="rect">
            <a:avLst/>
          </a:prstGeom>
          <a:noFill/>
        </p:spPr>
        <p:txBody>
          <a:bodyPr wrap="none" rtlCol="0">
            <a:spAutoFit/>
          </a:bodyPr>
          <a:lstStyle/>
          <a:p>
            <a:r>
              <a:rPr lang="en-US" altLang="ja-JP" sz="2400" b="1" dirty="0" smtClean="0">
                <a:solidFill>
                  <a:prstClr val="black"/>
                </a:solidFill>
                <a:latin typeface="Times New Roman" pitchFamily="18" charset="0"/>
                <a:cs typeface="Times New Roman" pitchFamily="18" charset="0"/>
              </a:rPr>
              <a:t>3 months later </a:t>
            </a:r>
            <a:endParaRPr lang="ja-JP" altLang="en-US" sz="2400" b="1" dirty="0">
              <a:solidFill>
                <a:prstClr val="black"/>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コンテンツ プレースホルダ 8" descr="P1040741.JPG"/>
          <p:cNvPicPr>
            <a:picLocks noGrp="1" noChangeAspect="1"/>
          </p:cNvPicPr>
          <p:nvPr>
            <p:ph sz="half" idx="1"/>
          </p:nvPr>
        </p:nvPicPr>
        <p:blipFill>
          <a:blip r:embed="rId3" cstate="print"/>
          <a:stretch>
            <a:fillRect/>
          </a:stretch>
        </p:blipFill>
        <p:spPr>
          <a:xfrm>
            <a:off x="5004048" y="4077072"/>
            <a:ext cx="3456384" cy="2592288"/>
          </a:xfrm>
        </p:spPr>
      </p:pic>
      <p:pic>
        <p:nvPicPr>
          <p:cNvPr id="12" name="コンテンツ プレースホルダ 11" descr="P1040740.JPG"/>
          <p:cNvPicPr>
            <a:picLocks noGrp="1" noChangeAspect="1"/>
          </p:cNvPicPr>
          <p:nvPr>
            <p:ph sz="half" idx="2"/>
          </p:nvPr>
        </p:nvPicPr>
        <p:blipFill>
          <a:blip r:embed="rId4" cstate="print"/>
          <a:stretch>
            <a:fillRect/>
          </a:stretch>
        </p:blipFill>
        <p:spPr>
          <a:xfrm>
            <a:off x="5004048" y="1340768"/>
            <a:ext cx="3528392" cy="2646294"/>
          </a:xfrm>
        </p:spPr>
      </p:pic>
      <p:grpSp>
        <p:nvGrpSpPr>
          <p:cNvPr id="2" name="グループ化 19"/>
          <p:cNvGrpSpPr/>
          <p:nvPr/>
        </p:nvGrpSpPr>
        <p:grpSpPr>
          <a:xfrm>
            <a:off x="1331640" y="1988840"/>
            <a:ext cx="2304256" cy="3888432"/>
            <a:chOff x="1331640" y="1988840"/>
            <a:chExt cx="1800200" cy="3251200"/>
          </a:xfrm>
        </p:grpSpPr>
        <p:pic>
          <p:nvPicPr>
            <p:cNvPr id="13" name="Picture 3" descr="E:\DCIM\102_PANA\P1020417.JPG"/>
            <p:cNvPicPr>
              <a:picLocks noChangeAspect="1" noChangeArrowheads="1"/>
            </p:cNvPicPr>
            <p:nvPr/>
          </p:nvPicPr>
          <p:blipFill>
            <a:blip r:embed="rId5" cstate="print"/>
            <a:srcRect b="26471"/>
            <a:stretch>
              <a:fillRect/>
            </a:stretch>
          </p:blipFill>
          <p:spPr bwMode="auto">
            <a:xfrm rot="16200000">
              <a:off x="606140" y="2714340"/>
              <a:ext cx="3251200" cy="1800200"/>
            </a:xfrm>
            <a:prstGeom prst="rect">
              <a:avLst/>
            </a:prstGeom>
            <a:noFill/>
          </p:spPr>
        </p:pic>
        <p:sp>
          <p:nvSpPr>
            <p:cNvPr id="19" name="正方形/長方形 18"/>
            <p:cNvSpPr/>
            <p:nvPr/>
          </p:nvSpPr>
          <p:spPr>
            <a:xfrm>
              <a:off x="2915816" y="1988840"/>
              <a:ext cx="216024"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sp>
        <p:nvSpPr>
          <p:cNvPr id="10" name="タイトル 3"/>
          <p:cNvSpPr>
            <a:spLocks noGrp="1"/>
          </p:cNvSpPr>
          <p:nvPr>
            <p:ph type="title"/>
          </p:nvPr>
        </p:nvSpPr>
        <p:spPr>
          <a:xfrm>
            <a:off x="381000" y="152400"/>
            <a:ext cx="8458200" cy="1011222"/>
          </a:xfrm>
        </p:spPr>
        <p:style>
          <a:lnRef idx="0">
            <a:schemeClr val="accent6"/>
          </a:lnRef>
          <a:fillRef idx="3">
            <a:schemeClr val="accent6"/>
          </a:fillRef>
          <a:effectRef idx="3">
            <a:schemeClr val="accent6"/>
          </a:effectRef>
          <a:fontRef idx="minor">
            <a:schemeClr val="lt1"/>
          </a:fontRef>
        </p:style>
        <p:txBody>
          <a:bodyPr>
            <a:normAutofit/>
          </a:bodyPr>
          <a:lstStyle/>
          <a:p>
            <a:r>
              <a:rPr lang="en-US" altLang="ja-JP" sz="3200" dirty="0" smtClean="0">
                <a:effectLst>
                  <a:outerShdw blurRad="38100" dist="38100" dir="2700000" algn="tl">
                    <a:srgbClr val="000000">
                      <a:alpha val="43137"/>
                    </a:srgbClr>
                  </a:outerShdw>
                </a:effectLst>
              </a:rPr>
              <a:t>Gas Gangrene in a Diabetic Foot Infection</a:t>
            </a:r>
            <a:endParaRPr kumimoji="1" lang="ja-JP" altLang="en-US" sz="2800" dirty="0"/>
          </a:p>
        </p:txBody>
      </p:sp>
      <p:sp>
        <p:nvSpPr>
          <p:cNvPr id="11" name="テキスト ボックス 10"/>
          <p:cNvSpPr txBox="1"/>
          <p:nvPr/>
        </p:nvSpPr>
        <p:spPr>
          <a:xfrm>
            <a:off x="1403648" y="6165304"/>
            <a:ext cx="2082621" cy="461665"/>
          </a:xfrm>
          <a:prstGeom prst="rect">
            <a:avLst/>
          </a:prstGeom>
          <a:noFill/>
        </p:spPr>
        <p:txBody>
          <a:bodyPr wrap="none" rtlCol="0">
            <a:spAutoFit/>
          </a:bodyPr>
          <a:lstStyle/>
          <a:p>
            <a:r>
              <a:rPr lang="en-US" altLang="ja-JP" sz="2400" b="1" dirty="0" smtClean="0">
                <a:latin typeface="Times New Roman" pitchFamily="18" charset="0"/>
                <a:cs typeface="Times New Roman" pitchFamily="18" charset="0"/>
              </a:rPr>
              <a:t>6 months later</a:t>
            </a:r>
            <a:endParaRPr kumimoji="1" lang="ja-JP" altLang="en-US"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6866" name="Picture 2" descr="金　永根さま 003"/>
          <p:cNvPicPr>
            <a:picLocks noGrp="1" noChangeAspect="1" noChangeArrowheads="1"/>
          </p:cNvPicPr>
          <p:nvPr>
            <p:ph sz="quarter" idx="1"/>
          </p:nvPr>
        </p:nvPicPr>
        <p:blipFill>
          <a:blip r:embed="rId4" cstate="print">
            <a:lum bright="-10000"/>
          </a:blip>
          <a:srcRect/>
          <a:stretch>
            <a:fillRect/>
          </a:stretch>
        </p:blipFill>
        <p:spPr>
          <a:xfrm>
            <a:off x="827088" y="989013"/>
            <a:ext cx="3889375" cy="2774950"/>
          </a:xfrm>
        </p:spPr>
      </p:pic>
      <p:pic>
        <p:nvPicPr>
          <p:cNvPr id="676867" name="Picture 3" descr="金　永根さま 011"/>
          <p:cNvPicPr>
            <a:picLocks noGrp="1" noChangeAspect="1" noChangeArrowheads="1"/>
          </p:cNvPicPr>
          <p:nvPr>
            <p:ph sz="quarter" idx="2"/>
          </p:nvPr>
        </p:nvPicPr>
        <p:blipFill>
          <a:blip r:embed="rId5" cstate="print">
            <a:lum bright="-10000"/>
          </a:blip>
          <a:srcRect/>
          <a:stretch>
            <a:fillRect/>
          </a:stretch>
        </p:blipFill>
        <p:spPr>
          <a:xfrm>
            <a:off x="827088" y="3725863"/>
            <a:ext cx="3889375" cy="2917825"/>
          </a:xfrm>
        </p:spPr>
      </p:pic>
      <p:pic>
        <p:nvPicPr>
          <p:cNvPr id="676868" name="Picture 4" descr="金　永根さま 007"/>
          <p:cNvPicPr>
            <a:picLocks noGrp="1" noChangeAspect="1" noChangeArrowheads="1"/>
          </p:cNvPicPr>
          <p:nvPr>
            <p:ph sz="quarter" idx="3"/>
          </p:nvPr>
        </p:nvPicPr>
        <p:blipFill>
          <a:blip r:embed="rId6" cstate="print">
            <a:lum bright="-10000"/>
          </a:blip>
          <a:srcRect/>
          <a:stretch>
            <a:fillRect/>
          </a:stretch>
        </p:blipFill>
        <p:spPr>
          <a:xfrm>
            <a:off x="4572000" y="989013"/>
            <a:ext cx="3816350" cy="2862262"/>
          </a:xfrm>
        </p:spPr>
      </p:pic>
      <p:pic>
        <p:nvPicPr>
          <p:cNvPr id="676869" name="Picture 5" descr="金　永根さま 009"/>
          <p:cNvPicPr>
            <a:picLocks noGrp="1" noChangeAspect="1" noChangeArrowheads="1"/>
          </p:cNvPicPr>
          <p:nvPr>
            <p:ph sz="quarter" idx="4"/>
          </p:nvPr>
        </p:nvPicPr>
        <p:blipFill>
          <a:blip r:embed="rId7" cstate="print">
            <a:lum bright="-10000"/>
          </a:blip>
          <a:srcRect/>
          <a:stretch>
            <a:fillRect/>
          </a:stretch>
        </p:blipFill>
        <p:spPr>
          <a:xfrm>
            <a:off x="4572000" y="3725863"/>
            <a:ext cx="3744913" cy="2916237"/>
          </a:xfrm>
        </p:spPr>
      </p:pic>
      <p:sp>
        <p:nvSpPr>
          <p:cNvPr id="676870" name="Text Box 6"/>
          <p:cNvSpPr txBox="1">
            <a:spLocks noChangeArrowheads="1"/>
          </p:cNvSpPr>
          <p:nvPr/>
        </p:nvSpPr>
        <p:spPr bwMode="auto">
          <a:xfrm>
            <a:off x="1785938" y="166688"/>
            <a:ext cx="5622308" cy="830997"/>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altLang="ja-JP" sz="2400" b="1" dirty="0">
                <a:solidFill>
                  <a:srgbClr val="FFFF00"/>
                </a:solidFill>
              </a:rPr>
              <a:t>  </a:t>
            </a:r>
            <a:r>
              <a:rPr lang="en-US" altLang="ja-JP" sz="2400" b="1" dirty="0" smtClean="0">
                <a:solidFill>
                  <a:srgbClr val="FFFF00"/>
                </a:solidFill>
                <a:effectLst>
                  <a:outerShdw blurRad="38100" dist="38100" dir="2700000" algn="tl">
                    <a:srgbClr val="000000"/>
                  </a:outerShdw>
                </a:effectLst>
                <a:latin typeface="Times New Roman" pitchFamily="18" charset="0"/>
              </a:rPr>
              <a:t>Diabetic </a:t>
            </a:r>
            <a:r>
              <a:rPr lang="en-US" altLang="ja-JP" sz="2400" b="1" dirty="0">
                <a:solidFill>
                  <a:srgbClr val="FFFF00"/>
                </a:solidFill>
                <a:effectLst>
                  <a:outerShdw blurRad="38100" dist="38100" dir="2700000" algn="tl">
                    <a:srgbClr val="000000"/>
                  </a:outerShdw>
                </a:effectLst>
                <a:latin typeface="Times New Roman" pitchFamily="18" charset="0"/>
              </a:rPr>
              <a:t>Foot (MRSA </a:t>
            </a:r>
            <a:r>
              <a:rPr lang="en-US" altLang="ja-JP" sz="2400" b="1" dirty="0" smtClean="0">
                <a:solidFill>
                  <a:srgbClr val="FFFF00"/>
                </a:solidFill>
                <a:effectLst>
                  <a:outerShdw blurRad="38100" dist="38100" dir="2700000" algn="tl">
                    <a:srgbClr val="000000"/>
                  </a:outerShdw>
                </a:effectLst>
                <a:latin typeface="Times New Roman" pitchFamily="18" charset="0"/>
              </a:rPr>
              <a:t>infection &amp; PAD)</a:t>
            </a:r>
            <a:endParaRPr lang="en-US" altLang="ja-JP" sz="2400" b="1" dirty="0">
              <a:solidFill>
                <a:srgbClr val="FFFF00"/>
              </a:solidFill>
              <a:effectLst>
                <a:outerShdw blurRad="38100" dist="38100" dir="2700000" algn="tl">
                  <a:srgbClr val="000000"/>
                </a:outerShdw>
              </a:effectLst>
              <a:latin typeface="Times New Roman" pitchFamily="18" charset="0"/>
            </a:endParaRPr>
          </a:p>
          <a:p>
            <a:pPr fontAlgn="base">
              <a:spcBef>
                <a:spcPct val="0"/>
              </a:spcBef>
              <a:spcAft>
                <a:spcPct val="0"/>
              </a:spcAft>
            </a:pPr>
            <a:r>
              <a:rPr lang="en-US" altLang="ja-JP" sz="2400" b="1" dirty="0">
                <a:solidFill>
                  <a:srgbClr val="FFFF00"/>
                </a:solidFill>
                <a:effectLst>
                  <a:outerShdw blurRad="38100" dist="38100" dir="2700000" algn="tl">
                    <a:srgbClr val="000000"/>
                  </a:outerShdw>
                </a:effectLst>
                <a:latin typeface="Times New Roman" pitchFamily="18" charset="0"/>
              </a:rPr>
              <a:t> </a:t>
            </a:r>
            <a:r>
              <a:rPr lang="en-US" altLang="ja-JP" sz="2400" b="1" dirty="0" smtClean="0">
                <a:solidFill>
                  <a:srgbClr val="FFFF00"/>
                </a:solidFill>
                <a:effectLst>
                  <a:outerShdw blurRad="38100" dist="38100" dir="2700000" algn="tl">
                    <a:srgbClr val="000000"/>
                  </a:outerShdw>
                </a:effectLst>
                <a:latin typeface="Times New Roman" pitchFamily="18" charset="0"/>
              </a:rPr>
              <a:t>-dialyzed </a:t>
            </a:r>
            <a:r>
              <a:rPr lang="en-US" altLang="ja-JP" sz="2400" b="1" dirty="0">
                <a:solidFill>
                  <a:srgbClr val="FFFF00"/>
                </a:solidFill>
                <a:effectLst>
                  <a:outerShdw blurRad="38100" dist="38100" dir="2700000" algn="tl">
                    <a:srgbClr val="000000"/>
                  </a:outerShdw>
                </a:effectLst>
                <a:latin typeface="Times New Roman" pitchFamily="18" charset="0"/>
              </a:rPr>
              <a:t>patient, after right BKA-</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8914" name="Picture 2" descr="金　永根さま 003"/>
          <p:cNvPicPr>
            <a:picLocks noGrp="1" noChangeAspect="1" noChangeArrowheads="1"/>
          </p:cNvPicPr>
          <p:nvPr>
            <p:ph sz="quarter" idx="1"/>
          </p:nvPr>
        </p:nvPicPr>
        <p:blipFill>
          <a:blip r:embed="rId4" cstate="print"/>
          <a:srcRect/>
          <a:stretch>
            <a:fillRect/>
          </a:stretch>
        </p:blipFill>
        <p:spPr>
          <a:xfrm>
            <a:off x="755650" y="512763"/>
            <a:ext cx="3816350" cy="2860675"/>
          </a:xfrm>
        </p:spPr>
      </p:pic>
      <p:pic>
        <p:nvPicPr>
          <p:cNvPr id="678915" name="Picture 3" descr="DSC01948"/>
          <p:cNvPicPr>
            <a:picLocks noChangeAspect="1" noChangeArrowheads="1"/>
          </p:cNvPicPr>
          <p:nvPr/>
        </p:nvPicPr>
        <p:blipFill>
          <a:blip r:embed="rId5" cstate="print">
            <a:lum bright="-6000"/>
          </a:blip>
          <a:srcRect/>
          <a:stretch>
            <a:fillRect/>
          </a:stretch>
        </p:blipFill>
        <p:spPr bwMode="auto">
          <a:xfrm>
            <a:off x="755650" y="3429000"/>
            <a:ext cx="3744913" cy="2878138"/>
          </a:xfrm>
          <a:prstGeom prst="rect">
            <a:avLst/>
          </a:prstGeom>
          <a:noFill/>
        </p:spPr>
      </p:pic>
      <p:pic>
        <p:nvPicPr>
          <p:cNvPr id="678916" name="Picture 4" descr="DSC01954"/>
          <p:cNvPicPr>
            <a:picLocks noChangeAspect="1" noChangeArrowheads="1"/>
          </p:cNvPicPr>
          <p:nvPr/>
        </p:nvPicPr>
        <p:blipFill>
          <a:blip r:embed="rId6" cstate="print"/>
          <a:srcRect/>
          <a:stretch>
            <a:fillRect/>
          </a:stretch>
        </p:blipFill>
        <p:spPr bwMode="auto">
          <a:xfrm>
            <a:off x="4572000" y="512763"/>
            <a:ext cx="3816350" cy="2860675"/>
          </a:xfrm>
          <a:prstGeom prst="rect">
            <a:avLst/>
          </a:prstGeom>
          <a:noFill/>
        </p:spPr>
      </p:pic>
      <p:sp>
        <p:nvSpPr>
          <p:cNvPr id="678917" name="Text Box 5"/>
          <p:cNvSpPr txBox="1">
            <a:spLocks noChangeArrowheads="1"/>
          </p:cNvSpPr>
          <p:nvPr/>
        </p:nvSpPr>
        <p:spPr bwMode="auto">
          <a:xfrm>
            <a:off x="4787900" y="3421063"/>
            <a:ext cx="3884613" cy="396875"/>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altLang="ja-JP" sz="2000" b="1">
                <a:solidFill>
                  <a:srgbClr val="FFFFFF"/>
                </a:solidFill>
                <a:latin typeface="Times New Roman" pitchFamily="18" charset="0"/>
              </a:rPr>
              <a:t>Debridement after bypass surgery</a:t>
            </a:r>
          </a:p>
        </p:txBody>
      </p:sp>
      <p:sp>
        <p:nvSpPr>
          <p:cNvPr id="678918" name="Text Box 6"/>
          <p:cNvSpPr txBox="1">
            <a:spLocks noChangeArrowheads="1"/>
          </p:cNvSpPr>
          <p:nvPr/>
        </p:nvSpPr>
        <p:spPr bwMode="auto">
          <a:xfrm>
            <a:off x="4643438" y="4292600"/>
            <a:ext cx="4176712" cy="822325"/>
          </a:xfrm>
          <a:prstGeom prst="rect">
            <a:avLst/>
          </a:prstGeom>
          <a:noFill/>
          <a:ln w="9525">
            <a:noFill/>
            <a:miter lim="800000"/>
            <a:headEnd/>
            <a:tailEnd/>
          </a:ln>
          <a:effectLst/>
        </p:spPr>
        <p:txBody>
          <a:bodyPr>
            <a:spAutoFit/>
          </a:bodyPr>
          <a:lstStyle/>
          <a:p>
            <a:pPr fontAlgn="base">
              <a:spcBef>
                <a:spcPct val="0"/>
              </a:spcBef>
              <a:spcAft>
                <a:spcPct val="0"/>
              </a:spcAft>
            </a:pPr>
            <a:r>
              <a:rPr lang="en-US" altLang="ja-JP" sz="2400" b="1">
                <a:solidFill>
                  <a:srgbClr val="FFFF00"/>
                </a:solidFill>
                <a:latin typeface="Times New Roman" pitchFamily="18" charset="0"/>
              </a:rPr>
              <a:t>Poplitea a.- Doralis Pedis a</a:t>
            </a:r>
          </a:p>
          <a:p>
            <a:pPr fontAlgn="base">
              <a:spcBef>
                <a:spcPct val="0"/>
              </a:spcBef>
              <a:spcAft>
                <a:spcPct val="0"/>
              </a:spcAft>
            </a:pPr>
            <a:r>
              <a:rPr lang="en-US" altLang="ja-JP" sz="2400" b="1">
                <a:solidFill>
                  <a:srgbClr val="FFFF00"/>
                </a:solidFill>
                <a:latin typeface="Times New Roman" pitchFamily="18" charset="0"/>
              </a:rPr>
              <a:t>Bypass</a:t>
            </a:r>
          </a:p>
        </p:txBody>
      </p:sp>
      <p:sp>
        <p:nvSpPr>
          <p:cNvPr id="7" name="テキスト ボックス 6"/>
          <p:cNvSpPr txBox="1"/>
          <p:nvPr/>
        </p:nvSpPr>
        <p:spPr>
          <a:xfrm>
            <a:off x="5004048" y="6237312"/>
            <a:ext cx="2826736" cy="369332"/>
          </a:xfrm>
          <a:prstGeom prst="rect">
            <a:avLst/>
          </a:prstGeom>
          <a:noFill/>
        </p:spPr>
        <p:txBody>
          <a:bodyPr wrap="none" rtlCol="0">
            <a:spAutoFit/>
          </a:bodyPr>
          <a:lstStyle/>
          <a:p>
            <a:r>
              <a:rPr kumimoji="1" lang="en-US" altLang="ja-JP" b="1" dirty="0" smtClean="0"/>
              <a:t>( </a:t>
            </a:r>
            <a:r>
              <a:rPr lang="en-US" altLang="ja-JP" b="1" dirty="0" smtClean="0">
                <a:latin typeface="Times New Roman" pitchFamily="18" charset="0"/>
                <a:cs typeface="Times New Roman" pitchFamily="18" charset="0"/>
              </a:rPr>
              <a:t>From Dr. Masashi </a:t>
            </a:r>
            <a:r>
              <a:rPr lang="en-US" altLang="ja-JP" b="1" dirty="0" err="1" smtClean="0">
                <a:latin typeface="Times New Roman" pitchFamily="18" charset="0"/>
                <a:cs typeface="Times New Roman" pitchFamily="18" charset="0"/>
              </a:rPr>
              <a:t>Inaba</a:t>
            </a:r>
            <a:r>
              <a:rPr lang="en-US" altLang="ja-JP" b="1" dirty="0" smtClean="0">
                <a:latin typeface="Times New Roman" pitchFamily="18" charset="0"/>
                <a:cs typeface="Times New Roman" pitchFamily="18" charset="0"/>
              </a:rPr>
              <a:t>)</a:t>
            </a:r>
            <a:endParaRPr kumimoji="1" lang="ja-JP" altLang="en-US" b="1" dirty="0"/>
          </a:p>
        </p:txBody>
      </p:sp>
      <p:sp>
        <p:nvSpPr>
          <p:cNvPr id="8" name="テキスト ボックス 7"/>
          <p:cNvSpPr txBox="1"/>
          <p:nvPr/>
        </p:nvSpPr>
        <p:spPr>
          <a:xfrm>
            <a:off x="4788024" y="5373216"/>
            <a:ext cx="3318537" cy="707886"/>
          </a:xfrm>
          <a:prstGeom prst="rect">
            <a:avLst/>
          </a:prstGeom>
          <a:noFill/>
        </p:spPr>
        <p:txBody>
          <a:bodyPr wrap="none" rtlCol="0">
            <a:spAutoFit/>
          </a:bodyPr>
          <a:lstStyle/>
          <a:p>
            <a:r>
              <a:rPr lang="en-US" altLang="ja-JP" sz="2000" b="1" dirty="0" smtClean="0">
                <a:latin typeface="Times New Roman" pitchFamily="18" charset="0"/>
                <a:cs typeface="Times New Roman" pitchFamily="18" charset="0"/>
              </a:rPr>
              <a:t># No enough </a:t>
            </a:r>
            <a:r>
              <a:rPr lang="en-US" altLang="ja-JP" sz="2000" b="1" dirty="0" err="1" smtClean="0">
                <a:latin typeface="Times New Roman" pitchFamily="18" charset="0"/>
                <a:cs typeface="Times New Roman" pitchFamily="18" charset="0"/>
              </a:rPr>
              <a:t>autologous</a:t>
            </a:r>
            <a:r>
              <a:rPr lang="en-US" altLang="ja-JP" sz="2000" b="1" dirty="0" smtClean="0">
                <a:latin typeface="Times New Roman" pitchFamily="18" charset="0"/>
                <a:cs typeface="Times New Roman" pitchFamily="18" charset="0"/>
              </a:rPr>
              <a:t> vein</a:t>
            </a:r>
          </a:p>
          <a:p>
            <a:r>
              <a:rPr lang="en-US" altLang="ja-JP" sz="2000" b="1" dirty="0" smtClean="0">
                <a:latin typeface="Times New Roman" pitchFamily="18" charset="0"/>
                <a:cs typeface="Times New Roman" pitchFamily="18" charset="0"/>
              </a:rPr>
              <a:t># Artificial graft vein</a:t>
            </a:r>
            <a:endParaRPr kumimoji="1" lang="ja-JP" altLang="en-US" sz="2000" b="1" dirty="0">
              <a:latin typeface="Times New Roman" pitchFamily="18" charset="0"/>
              <a:cs typeface="Times New Roman" pitchFamily="18" charset="0"/>
            </a:endParaRP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0962" name="Picture 2" descr="DSC02003"/>
          <p:cNvPicPr>
            <a:picLocks noGrp="1" noChangeAspect="1" noChangeArrowheads="1"/>
          </p:cNvPicPr>
          <p:nvPr>
            <p:ph type="body" sz="half" idx="1"/>
          </p:nvPr>
        </p:nvPicPr>
        <p:blipFill>
          <a:blip r:embed="rId4" cstate="print"/>
          <a:srcRect/>
          <a:stretch>
            <a:fillRect/>
          </a:stretch>
        </p:blipFill>
        <p:spPr>
          <a:xfrm>
            <a:off x="539750" y="1628775"/>
            <a:ext cx="3244850" cy="4325938"/>
          </a:xfrm>
          <a:noFill/>
          <a:ln/>
        </p:spPr>
      </p:pic>
      <p:pic>
        <p:nvPicPr>
          <p:cNvPr id="680963" name="Picture 3" descr="DSC02000"/>
          <p:cNvPicPr>
            <a:picLocks noChangeAspect="1" noChangeArrowheads="1"/>
          </p:cNvPicPr>
          <p:nvPr/>
        </p:nvPicPr>
        <p:blipFill>
          <a:blip r:embed="rId5" cstate="print">
            <a:lum bright="-6000"/>
          </a:blip>
          <a:srcRect/>
          <a:stretch>
            <a:fillRect/>
          </a:stretch>
        </p:blipFill>
        <p:spPr bwMode="auto">
          <a:xfrm>
            <a:off x="3779838" y="2276475"/>
            <a:ext cx="5041900" cy="3656013"/>
          </a:xfrm>
          <a:prstGeom prst="rect">
            <a:avLst/>
          </a:prstGeom>
          <a:noFill/>
        </p:spPr>
      </p:pic>
      <p:sp>
        <p:nvSpPr>
          <p:cNvPr id="680964" name="Text Box 4"/>
          <p:cNvSpPr txBox="1">
            <a:spLocks noChangeArrowheads="1"/>
          </p:cNvSpPr>
          <p:nvPr/>
        </p:nvSpPr>
        <p:spPr bwMode="auto">
          <a:xfrm>
            <a:off x="3492500" y="6021388"/>
            <a:ext cx="2376488" cy="701675"/>
          </a:xfrm>
          <a:prstGeom prst="rect">
            <a:avLst/>
          </a:prstGeom>
          <a:noFill/>
          <a:ln w="9525">
            <a:noFill/>
            <a:miter lim="800000"/>
            <a:headEnd/>
            <a:tailEnd/>
          </a:ln>
          <a:effectLst/>
        </p:spPr>
        <p:txBody>
          <a:bodyPr>
            <a:spAutoFit/>
          </a:bodyPr>
          <a:lstStyle/>
          <a:p>
            <a:pPr fontAlgn="base">
              <a:spcBef>
                <a:spcPct val="50000"/>
              </a:spcBef>
              <a:spcAft>
                <a:spcPct val="0"/>
              </a:spcAft>
            </a:pPr>
            <a:r>
              <a:rPr lang="en-US" altLang="ja-JP" sz="2000" b="1" dirty="0">
                <a:solidFill>
                  <a:srgbClr val="FFFFFF"/>
                </a:solidFill>
                <a:latin typeface="Times New Roman" pitchFamily="18" charset="0"/>
              </a:rPr>
              <a:t>One month after bypass surgery</a:t>
            </a:r>
          </a:p>
        </p:txBody>
      </p:sp>
      <p:cxnSp>
        <p:nvCxnSpPr>
          <p:cNvPr id="6" name="直線コネクタ 5"/>
          <p:cNvCxnSpPr/>
          <p:nvPr/>
        </p:nvCxnSpPr>
        <p:spPr bwMode="auto">
          <a:xfrm>
            <a:off x="4139952" y="2636912"/>
            <a:ext cx="864096" cy="0"/>
          </a:xfrm>
          <a:prstGeom prst="line">
            <a:avLst/>
          </a:prstGeom>
          <a:solidFill>
            <a:schemeClr val="accent1"/>
          </a:solidFill>
          <a:ln w="76200" cap="flat" cmpd="sng" algn="ctr">
            <a:solidFill>
              <a:schemeClr val="tx1"/>
            </a:solidFill>
            <a:prstDash val="solid"/>
            <a:round/>
            <a:headEnd type="none" w="med" len="med"/>
            <a:tailEnd type="none" w="med" len="med"/>
          </a:ln>
          <a:effectLst/>
        </p:spPr>
      </p:cxnSp>
      <p:cxnSp>
        <p:nvCxnSpPr>
          <p:cNvPr id="8" name="直線コネクタ 7"/>
          <p:cNvCxnSpPr/>
          <p:nvPr/>
        </p:nvCxnSpPr>
        <p:spPr bwMode="auto">
          <a:xfrm>
            <a:off x="3491880" y="1988840"/>
            <a:ext cx="0" cy="720080"/>
          </a:xfrm>
          <a:prstGeom prst="line">
            <a:avLst/>
          </a:prstGeom>
          <a:solidFill>
            <a:schemeClr val="accent1"/>
          </a:solidFill>
          <a:ln w="76200" cap="flat" cmpd="sng" algn="ctr">
            <a:solidFill>
              <a:schemeClr val="accent4">
                <a:lumMod val="10000"/>
              </a:schemeClr>
            </a:solidFill>
            <a:prstDash val="solid"/>
            <a:round/>
            <a:headEnd type="none" w="med" len="med"/>
            <a:tailEnd type="none" w="med" len="med"/>
          </a:ln>
          <a:effectLst/>
        </p:spPr>
      </p:cxnSp>
      <p:sp>
        <p:nvSpPr>
          <p:cNvPr id="9" name="テキスト ボックス 8"/>
          <p:cNvSpPr txBox="1"/>
          <p:nvPr/>
        </p:nvSpPr>
        <p:spPr>
          <a:xfrm>
            <a:off x="6317264" y="6165304"/>
            <a:ext cx="2826736" cy="369332"/>
          </a:xfrm>
          <a:prstGeom prst="rect">
            <a:avLst/>
          </a:prstGeom>
          <a:noFill/>
        </p:spPr>
        <p:txBody>
          <a:bodyPr wrap="none" rtlCol="0">
            <a:spAutoFit/>
          </a:bodyPr>
          <a:lstStyle/>
          <a:p>
            <a:r>
              <a:rPr kumimoji="1" lang="en-US" altLang="ja-JP" b="1" dirty="0" smtClean="0"/>
              <a:t>( </a:t>
            </a:r>
            <a:r>
              <a:rPr lang="en-US" altLang="ja-JP" b="1" dirty="0" smtClean="0">
                <a:latin typeface="Times New Roman" pitchFamily="18" charset="0"/>
                <a:cs typeface="Times New Roman" pitchFamily="18" charset="0"/>
              </a:rPr>
              <a:t>From Dr. Masashi </a:t>
            </a:r>
            <a:r>
              <a:rPr lang="en-US" altLang="ja-JP" b="1" dirty="0" err="1" smtClean="0">
                <a:latin typeface="Times New Roman" pitchFamily="18" charset="0"/>
                <a:cs typeface="Times New Roman" pitchFamily="18" charset="0"/>
              </a:rPr>
              <a:t>Inaba</a:t>
            </a:r>
            <a:r>
              <a:rPr lang="en-US" altLang="ja-JP" b="1" dirty="0" smtClean="0">
                <a:latin typeface="Times New Roman" pitchFamily="18" charset="0"/>
                <a:cs typeface="Times New Roman" pitchFamily="18" charset="0"/>
              </a:rPr>
              <a:t>)</a:t>
            </a:r>
            <a:endParaRPr kumimoji="1" lang="ja-JP" altLang="en-US" b="1"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3010" name="Rectangle 2"/>
          <p:cNvSpPr>
            <a:spLocks noGrp="1" noChangeArrowheads="1"/>
          </p:cNvSpPr>
          <p:nvPr>
            <p:ph type="title"/>
          </p:nvPr>
        </p:nvSpPr>
        <p:spPr>
          <a:xfrm>
            <a:off x="395288" y="620713"/>
            <a:ext cx="8229600" cy="1143000"/>
          </a:xfrm>
        </p:spPr>
        <p:txBody>
          <a:bodyPr/>
          <a:lstStyle/>
          <a:p>
            <a:r>
              <a:rPr lang="en-US" altLang="ja-JP" sz="3200" b="1" dirty="0">
                <a:latin typeface="Times New Roman" pitchFamily="18" charset="0"/>
              </a:rPr>
              <a:t>Free </a:t>
            </a:r>
            <a:r>
              <a:rPr lang="en-US" altLang="ja-JP" sz="3200" b="1" dirty="0" smtClean="0">
                <a:latin typeface="Times New Roman" pitchFamily="18" charset="0"/>
              </a:rPr>
              <a:t>Muscle </a:t>
            </a:r>
            <a:r>
              <a:rPr lang="en-US" altLang="ja-JP" sz="3200" b="1" dirty="0" err="1" smtClean="0">
                <a:latin typeface="Times New Roman" pitchFamily="18" charset="0"/>
              </a:rPr>
              <a:t>Cutaneous</a:t>
            </a:r>
            <a:r>
              <a:rPr lang="en-US" altLang="ja-JP" sz="3200" b="1" dirty="0" smtClean="0">
                <a:latin typeface="Times New Roman" pitchFamily="18" charset="0"/>
              </a:rPr>
              <a:t> Flap </a:t>
            </a:r>
            <a:br>
              <a:rPr lang="en-US" altLang="ja-JP" sz="3200" b="1" dirty="0" smtClean="0">
                <a:latin typeface="Times New Roman" pitchFamily="18" charset="0"/>
              </a:rPr>
            </a:br>
            <a:r>
              <a:rPr lang="en-US" altLang="ja-JP" sz="3200" b="1" dirty="0" smtClean="0">
                <a:latin typeface="Times New Roman" pitchFamily="18" charset="0"/>
              </a:rPr>
              <a:t>(</a:t>
            </a:r>
            <a:r>
              <a:rPr lang="en-US" altLang="ja-JP" sz="3200" b="1" dirty="0">
                <a:latin typeface="Times New Roman" pitchFamily="18" charset="0"/>
              </a:rPr>
              <a:t>Rectus </a:t>
            </a:r>
            <a:r>
              <a:rPr lang="en-US" altLang="ja-JP" sz="3200" b="1" dirty="0" err="1">
                <a:latin typeface="Times New Roman" pitchFamily="18" charset="0"/>
              </a:rPr>
              <a:t>Abdominis</a:t>
            </a:r>
            <a:r>
              <a:rPr lang="en-US" altLang="ja-JP" sz="3200" b="1" dirty="0">
                <a:latin typeface="Times New Roman" pitchFamily="18" charset="0"/>
              </a:rPr>
              <a:t> Muscle)</a:t>
            </a:r>
          </a:p>
        </p:txBody>
      </p:sp>
      <p:pic>
        <p:nvPicPr>
          <p:cNvPr id="683011" name="Picture 3" descr="DSC02021"/>
          <p:cNvPicPr>
            <a:picLocks noGrp="1" noChangeAspect="1" noChangeArrowheads="1"/>
          </p:cNvPicPr>
          <p:nvPr>
            <p:ph sz="half" idx="1"/>
          </p:nvPr>
        </p:nvPicPr>
        <p:blipFill>
          <a:blip r:embed="rId4" cstate="print"/>
          <a:srcRect/>
          <a:stretch>
            <a:fillRect/>
          </a:stretch>
        </p:blipFill>
        <p:spPr>
          <a:xfrm>
            <a:off x="395288" y="2349500"/>
            <a:ext cx="4330700" cy="3248025"/>
          </a:xfrm>
          <a:noFill/>
          <a:ln/>
        </p:spPr>
      </p:pic>
      <p:pic>
        <p:nvPicPr>
          <p:cNvPr id="683012" name="Picture 4" descr="DSC02020"/>
          <p:cNvPicPr>
            <a:picLocks noGrp="1" noChangeAspect="1" noChangeArrowheads="1"/>
          </p:cNvPicPr>
          <p:nvPr>
            <p:ph sz="half" idx="2"/>
          </p:nvPr>
        </p:nvPicPr>
        <p:blipFill>
          <a:blip r:embed="rId5" cstate="print">
            <a:lum bright="-2000"/>
          </a:blip>
          <a:srcRect/>
          <a:stretch>
            <a:fillRect/>
          </a:stretch>
        </p:blipFill>
        <p:spPr>
          <a:xfrm>
            <a:off x="4787900" y="2295525"/>
            <a:ext cx="4105275" cy="3298825"/>
          </a:xfrm>
          <a:noFill/>
          <a:ln/>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endParaRPr lang="ja-JP" altLang="ja-JP"/>
          </a:p>
        </p:txBody>
      </p:sp>
      <p:pic>
        <p:nvPicPr>
          <p:cNvPr id="877571" name="Picture 3" descr="0003ICFV"/>
          <p:cNvPicPr>
            <a:picLocks noChangeAspect="1" noChangeArrowheads="1"/>
          </p:cNvPicPr>
          <p:nvPr/>
        </p:nvPicPr>
        <p:blipFill>
          <a:blip r:embed="rId3" cstate="print"/>
          <a:srcRect/>
          <a:stretch>
            <a:fillRect/>
          </a:stretch>
        </p:blipFill>
        <p:spPr bwMode="auto">
          <a:xfrm>
            <a:off x="0" y="0"/>
            <a:ext cx="4141788" cy="3313113"/>
          </a:xfrm>
          <a:prstGeom prst="rect">
            <a:avLst/>
          </a:prstGeom>
          <a:noFill/>
        </p:spPr>
      </p:pic>
      <p:pic>
        <p:nvPicPr>
          <p:cNvPr id="877572" name="Picture 4" descr="0003ICFX"/>
          <p:cNvPicPr>
            <a:picLocks noChangeAspect="1" noChangeArrowheads="1"/>
          </p:cNvPicPr>
          <p:nvPr/>
        </p:nvPicPr>
        <p:blipFill>
          <a:blip r:embed="rId4" cstate="print"/>
          <a:srcRect/>
          <a:stretch>
            <a:fillRect/>
          </a:stretch>
        </p:blipFill>
        <p:spPr bwMode="auto">
          <a:xfrm>
            <a:off x="503238" y="3014663"/>
            <a:ext cx="4141787" cy="3313112"/>
          </a:xfrm>
          <a:prstGeom prst="rect">
            <a:avLst/>
          </a:prstGeom>
          <a:noFill/>
        </p:spPr>
      </p:pic>
      <p:grpSp>
        <p:nvGrpSpPr>
          <p:cNvPr id="2" name="Group 5"/>
          <p:cNvGrpSpPr>
            <a:grpSpLocks/>
          </p:cNvGrpSpPr>
          <p:nvPr/>
        </p:nvGrpSpPr>
        <p:grpSpPr bwMode="auto">
          <a:xfrm>
            <a:off x="4275137" y="764704"/>
            <a:ext cx="4868863" cy="5564187"/>
            <a:chOff x="2688" y="512"/>
            <a:chExt cx="3067" cy="3505"/>
          </a:xfrm>
        </p:grpSpPr>
        <p:pic>
          <p:nvPicPr>
            <p:cNvPr id="877574" name="Picture 6" descr="0003ICFZ"/>
            <p:cNvPicPr>
              <a:picLocks noChangeAspect="1" noChangeArrowheads="1"/>
            </p:cNvPicPr>
            <p:nvPr/>
          </p:nvPicPr>
          <p:blipFill>
            <a:blip r:embed="rId5" cstate="print"/>
            <a:srcRect/>
            <a:stretch>
              <a:fillRect/>
            </a:stretch>
          </p:blipFill>
          <p:spPr bwMode="auto">
            <a:xfrm>
              <a:off x="2688" y="512"/>
              <a:ext cx="2608" cy="2087"/>
            </a:xfrm>
            <a:prstGeom prst="rect">
              <a:avLst/>
            </a:prstGeom>
            <a:noFill/>
          </p:spPr>
        </p:pic>
        <p:pic>
          <p:nvPicPr>
            <p:cNvPr id="877575" name="Picture 7" descr="0003ICG1"/>
            <p:cNvPicPr>
              <a:picLocks noChangeAspect="1" noChangeArrowheads="1"/>
            </p:cNvPicPr>
            <p:nvPr/>
          </p:nvPicPr>
          <p:blipFill>
            <a:blip r:embed="rId6" cstate="print"/>
            <a:srcRect/>
            <a:stretch>
              <a:fillRect/>
            </a:stretch>
          </p:blipFill>
          <p:spPr bwMode="auto">
            <a:xfrm>
              <a:off x="3146" y="1930"/>
              <a:ext cx="2609" cy="2087"/>
            </a:xfrm>
            <a:prstGeom prst="rect">
              <a:avLst/>
            </a:prstGeom>
            <a:noFill/>
          </p:spPr>
        </p:pic>
        <p:sp>
          <p:nvSpPr>
            <p:cNvPr id="877576" name="Text Box 8"/>
            <p:cNvSpPr txBox="1">
              <a:spLocks noChangeArrowheads="1"/>
            </p:cNvSpPr>
            <p:nvPr/>
          </p:nvSpPr>
          <p:spPr bwMode="auto">
            <a:xfrm>
              <a:off x="3375" y="1377"/>
              <a:ext cx="663" cy="213"/>
            </a:xfrm>
            <a:prstGeom prst="rect">
              <a:avLst/>
            </a:prstGeom>
            <a:noFill/>
            <a:ln w="9525">
              <a:noFill/>
              <a:miter lim="800000"/>
              <a:headEnd/>
              <a:tailEnd/>
            </a:ln>
            <a:effectLst/>
          </p:spPr>
          <p:txBody>
            <a:bodyPr wrap="none">
              <a:spAutoFit/>
            </a:bodyPr>
            <a:lstStyle/>
            <a:p>
              <a:pPr algn="ctr"/>
              <a:r>
                <a:rPr lang="en-US" altLang="ja-JP" sz="1600" dirty="0" smtClean="0">
                  <a:solidFill>
                    <a:srgbClr val="000099"/>
                  </a:solidFill>
                  <a:ea typeface="ＭＳ Ｐ明朝" pitchFamily="18" charset="-128"/>
                </a:rPr>
                <a:t>Vein graft</a:t>
              </a:r>
              <a:endParaRPr lang="ja-JP" altLang="en-US" sz="1600" dirty="0">
                <a:solidFill>
                  <a:srgbClr val="000099"/>
                </a:solidFill>
                <a:ea typeface="ＭＳ Ｐ明朝" pitchFamily="18" charset="-128"/>
              </a:endParaRPr>
            </a:p>
          </p:txBody>
        </p:sp>
        <p:sp>
          <p:nvSpPr>
            <p:cNvPr id="877577" name="Text Box 9"/>
            <p:cNvSpPr txBox="1">
              <a:spLocks noChangeArrowheads="1"/>
            </p:cNvSpPr>
            <p:nvPr/>
          </p:nvSpPr>
          <p:spPr bwMode="auto">
            <a:xfrm>
              <a:off x="4458" y="2669"/>
              <a:ext cx="1009" cy="368"/>
            </a:xfrm>
            <a:prstGeom prst="rect">
              <a:avLst/>
            </a:prstGeom>
            <a:noFill/>
            <a:ln w="9525">
              <a:noFill/>
              <a:miter lim="800000"/>
              <a:headEnd/>
              <a:tailEnd/>
            </a:ln>
            <a:effectLst/>
          </p:spPr>
          <p:txBody>
            <a:bodyPr wrap="none">
              <a:spAutoFit/>
            </a:bodyPr>
            <a:lstStyle/>
            <a:p>
              <a:pPr marL="342900" indent="-342900" algn="ctr">
                <a:buFontTx/>
                <a:buAutoNum type="alphaUcPeriod"/>
              </a:pPr>
              <a:r>
                <a:rPr lang="en-US" altLang="ja-JP" sz="1600" dirty="0" err="1" smtClean="0">
                  <a:solidFill>
                    <a:srgbClr val="000099"/>
                  </a:solidFill>
                </a:rPr>
                <a:t>Epigastrica</a:t>
              </a:r>
              <a:r>
                <a:rPr lang="en-US" altLang="ja-JP" sz="1600" dirty="0" smtClean="0">
                  <a:solidFill>
                    <a:srgbClr val="000099"/>
                  </a:solidFill>
                </a:rPr>
                <a:t> </a:t>
              </a:r>
            </a:p>
            <a:p>
              <a:pPr marL="342900" indent="-342900" algn="ctr"/>
              <a:r>
                <a:rPr lang="en-US" altLang="ja-JP" sz="1600" dirty="0" smtClean="0">
                  <a:solidFill>
                    <a:srgbClr val="000099"/>
                  </a:solidFill>
                </a:rPr>
                <a:t>Inferior</a:t>
              </a:r>
              <a:endParaRPr lang="ja-JP" altLang="en-US" sz="1600" dirty="0">
                <a:solidFill>
                  <a:srgbClr val="000099"/>
                </a:solidFill>
              </a:endParaRPr>
            </a:p>
          </p:txBody>
        </p:sp>
        <p:sp>
          <p:nvSpPr>
            <p:cNvPr id="877578" name="Text Box 10"/>
            <p:cNvSpPr txBox="1">
              <a:spLocks noChangeArrowheads="1"/>
            </p:cNvSpPr>
            <p:nvPr/>
          </p:nvSpPr>
          <p:spPr bwMode="auto">
            <a:xfrm>
              <a:off x="4315" y="3212"/>
              <a:ext cx="770" cy="213"/>
            </a:xfrm>
            <a:prstGeom prst="rect">
              <a:avLst/>
            </a:prstGeom>
            <a:noFill/>
            <a:ln w="9525">
              <a:noFill/>
              <a:miter lim="800000"/>
              <a:headEnd/>
              <a:tailEnd/>
            </a:ln>
            <a:effectLst/>
          </p:spPr>
          <p:txBody>
            <a:bodyPr wrap="none">
              <a:spAutoFit/>
            </a:bodyPr>
            <a:lstStyle/>
            <a:p>
              <a:pPr algn="ctr"/>
              <a:r>
                <a:rPr lang="en-US" altLang="ja-JP" sz="1600" dirty="0" smtClean="0">
                  <a:solidFill>
                    <a:srgbClr val="000099"/>
                  </a:solidFill>
                </a:rPr>
                <a:t>Muscle flap</a:t>
              </a:r>
              <a:endParaRPr lang="ja-JP" altLang="en-US" sz="1600" dirty="0">
                <a:solidFill>
                  <a:srgbClr val="000099"/>
                </a:solidFill>
              </a:endParaRPr>
            </a:p>
          </p:txBody>
        </p:sp>
      </p:grpSp>
      <p:sp>
        <p:nvSpPr>
          <p:cNvPr id="877579" name="Line 11"/>
          <p:cNvSpPr>
            <a:spLocks noChangeShapeType="1"/>
          </p:cNvSpPr>
          <p:nvPr/>
        </p:nvSpPr>
        <p:spPr bwMode="auto">
          <a:xfrm flipH="1">
            <a:off x="6294438" y="4465638"/>
            <a:ext cx="822325" cy="198437"/>
          </a:xfrm>
          <a:prstGeom prst="line">
            <a:avLst/>
          </a:prstGeom>
          <a:noFill/>
          <a:ln w="28575">
            <a:solidFill>
              <a:schemeClr val="bg1"/>
            </a:solidFill>
            <a:round/>
            <a:headEnd/>
            <a:tailEnd type="triangle" w="med" len="med"/>
          </a:ln>
          <a:effectLst/>
        </p:spPr>
        <p:txBody>
          <a:bodyPr/>
          <a:lstStyle/>
          <a:p>
            <a:endParaRPr lang="ja-JP" altLang="en-US">
              <a:solidFill>
                <a:srgbClr val="FFFFFF"/>
              </a:solidFill>
            </a:endParaRPr>
          </a:p>
        </p:txBody>
      </p:sp>
      <p:sp>
        <p:nvSpPr>
          <p:cNvPr id="13" name="テキスト ボックス 12"/>
          <p:cNvSpPr txBox="1"/>
          <p:nvPr/>
        </p:nvSpPr>
        <p:spPr>
          <a:xfrm>
            <a:off x="5724128" y="6488668"/>
            <a:ext cx="2826736" cy="369332"/>
          </a:xfrm>
          <a:prstGeom prst="rect">
            <a:avLst/>
          </a:prstGeom>
          <a:noFill/>
        </p:spPr>
        <p:txBody>
          <a:bodyPr wrap="none" rtlCol="0">
            <a:spAutoFit/>
          </a:bodyPr>
          <a:lstStyle/>
          <a:p>
            <a:r>
              <a:rPr kumimoji="1" lang="en-US" altLang="ja-JP" b="1" dirty="0" smtClean="0"/>
              <a:t>( </a:t>
            </a:r>
            <a:r>
              <a:rPr lang="en-US" altLang="ja-JP" b="1" dirty="0" smtClean="0">
                <a:latin typeface="Times New Roman" pitchFamily="18" charset="0"/>
                <a:cs typeface="Times New Roman" pitchFamily="18" charset="0"/>
              </a:rPr>
              <a:t>From Dr. Masashi </a:t>
            </a:r>
            <a:r>
              <a:rPr lang="en-US" altLang="ja-JP" b="1" dirty="0" err="1" smtClean="0">
                <a:latin typeface="Times New Roman" pitchFamily="18" charset="0"/>
                <a:cs typeface="Times New Roman" pitchFamily="18" charset="0"/>
              </a:rPr>
              <a:t>Inaba</a:t>
            </a:r>
            <a:r>
              <a:rPr lang="en-US" altLang="ja-JP" b="1" dirty="0" smtClean="0">
                <a:latin typeface="Times New Roman" pitchFamily="18" charset="0"/>
                <a:cs typeface="Times New Roman" pitchFamily="18" charset="0"/>
              </a:rPr>
              <a:t>)</a:t>
            </a:r>
            <a:endParaRPr kumimoji="1" lang="ja-JP" altLang="en-US"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5058" name="Picture 2" descr="金永根様　6月1５日 002"/>
          <p:cNvPicPr>
            <a:picLocks noChangeAspect="1" noChangeArrowheads="1"/>
          </p:cNvPicPr>
          <p:nvPr/>
        </p:nvPicPr>
        <p:blipFill>
          <a:blip r:embed="rId4" cstate="print"/>
          <a:srcRect/>
          <a:stretch>
            <a:fillRect/>
          </a:stretch>
        </p:blipFill>
        <p:spPr bwMode="auto">
          <a:xfrm>
            <a:off x="1116013" y="2924175"/>
            <a:ext cx="2806700" cy="3743325"/>
          </a:xfrm>
          <a:prstGeom prst="rect">
            <a:avLst/>
          </a:prstGeom>
          <a:noFill/>
        </p:spPr>
      </p:pic>
      <p:pic>
        <p:nvPicPr>
          <p:cNvPr id="685059" name="Picture 3" descr="金永根様　6月1５日 009"/>
          <p:cNvPicPr>
            <a:picLocks noChangeAspect="1" noChangeArrowheads="1"/>
          </p:cNvPicPr>
          <p:nvPr/>
        </p:nvPicPr>
        <p:blipFill>
          <a:blip r:embed="rId5" cstate="print">
            <a:lum bright="-8000"/>
          </a:blip>
          <a:srcRect/>
          <a:stretch>
            <a:fillRect/>
          </a:stretch>
        </p:blipFill>
        <p:spPr bwMode="auto">
          <a:xfrm>
            <a:off x="4572000" y="3716338"/>
            <a:ext cx="3889375" cy="2808287"/>
          </a:xfrm>
          <a:prstGeom prst="rect">
            <a:avLst/>
          </a:prstGeom>
          <a:noFill/>
        </p:spPr>
      </p:pic>
      <p:pic>
        <p:nvPicPr>
          <p:cNvPr id="685060" name="Picture 4" descr="金永根様　6月1５日 008"/>
          <p:cNvPicPr>
            <a:picLocks noChangeAspect="1" noChangeArrowheads="1"/>
          </p:cNvPicPr>
          <p:nvPr/>
        </p:nvPicPr>
        <p:blipFill>
          <a:blip r:embed="rId6" cstate="print">
            <a:lum bright="-10000"/>
          </a:blip>
          <a:srcRect/>
          <a:stretch>
            <a:fillRect/>
          </a:stretch>
        </p:blipFill>
        <p:spPr bwMode="auto">
          <a:xfrm>
            <a:off x="4500563" y="674688"/>
            <a:ext cx="4032250" cy="3022600"/>
          </a:xfrm>
          <a:prstGeom prst="rect">
            <a:avLst/>
          </a:prstGeom>
          <a:noFill/>
        </p:spPr>
      </p:pic>
      <p:pic>
        <p:nvPicPr>
          <p:cNvPr id="685061" name="Picture 5" descr="金永根様　6月1５日 005"/>
          <p:cNvPicPr>
            <a:picLocks noChangeAspect="1" noChangeArrowheads="1"/>
          </p:cNvPicPr>
          <p:nvPr/>
        </p:nvPicPr>
        <p:blipFill>
          <a:blip r:embed="rId7" cstate="print">
            <a:lum bright="-12000"/>
          </a:blip>
          <a:srcRect/>
          <a:stretch>
            <a:fillRect/>
          </a:stretch>
        </p:blipFill>
        <p:spPr bwMode="auto">
          <a:xfrm>
            <a:off x="684213" y="692150"/>
            <a:ext cx="3816350" cy="2862263"/>
          </a:xfrm>
          <a:prstGeom prst="rect">
            <a:avLst/>
          </a:prstGeom>
          <a:noFill/>
        </p:spPr>
      </p:pic>
      <p:sp>
        <p:nvSpPr>
          <p:cNvPr id="6" name="テキスト ボックス 5"/>
          <p:cNvSpPr txBox="1"/>
          <p:nvPr/>
        </p:nvSpPr>
        <p:spPr>
          <a:xfrm>
            <a:off x="5652120" y="6488668"/>
            <a:ext cx="2826736" cy="369332"/>
          </a:xfrm>
          <a:prstGeom prst="rect">
            <a:avLst/>
          </a:prstGeom>
          <a:noFill/>
        </p:spPr>
        <p:txBody>
          <a:bodyPr wrap="none" rtlCol="0">
            <a:spAutoFit/>
          </a:bodyPr>
          <a:lstStyle/>
          <a:p>
            <a:r>
              <a:rPr kumimoji="1" lang="en-US" altLang="ja-JP" b="1" dirty="0" smtClean="0"/>
              <a:t>( </a:t>
            </a:r>
            <a:r>
              <a:rPr lang="en-US" altLang="ja-JP" b="1" dirty="0" smtClean="0">
                <a:latin typeface="Times New Roman" pitchFamily="18" charset="0"/>
                <a:cs typeface="Times New Roman" pitchFamily="18" charset="0"/>
              </a:rPr>
              <a:t>From Dr. Masashi </a:t>
            </a:r>
            <a:r>
              <a:rPr lang="en-US" altLang="ja-JP" b="1" dirty="0" err="1" smtClean="0">
                <a:latin typeface="Times New Roman" pitchFamily="18" charset="0"/>
                <a:cs typeface="Times New Roman" pitchFamily="18" charset="0"/>
              </a:rPr>
              <a:t>Inaba</a:t>
            </a:r>
            <a:r>
              <a:rPr lang="en-US" altLang="ja-JP" b="1" dirty="0" smtClean="0">
                <a:latin typeface="Times New Roman" pitchFamily="18" charset="0"/>
                <a:cs typeface="Times New Roman" pitchFamily="18" charset="0"/>
              </a:rPr>
              <a:t>)</a:t>
            </a:r>
            <a:endParaRPr kumimoji="1" lang="ja-JP" altLang="en-US" b="1"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2"/>
          <p:cNvSpPr>
            <a:spLocks noGrp="1" noChangeArrowheads="1"/>
          </p:cNvSpPr>
          <p:nvPr>
            <p:ph type="title"/>
          </p:nvPr>
        </p:nvSpPr>
        <p:spPr>
          <a:xfrm>
            <a:off x="685800" y="609600"/>
            <a:ext cx="7772400" cy="974725"/>
          </a:xfrm>
          <a:solidFill>
            <a:srgbClr val="F9F9A1"/>
          </a:solidFill>
          <a:ln w="28575">
            <a:solidFill>
              <a:srgbClr val="FFFFFF"/>
            </a:solidFill>
          </a:ln>
          <a:effectLst>
            <a:outerShdw dist="53882" dir="2700000" algn="ctr" rotWithShape="0">
              <a:srgbClr val="C0C0C0"/>
            </a:outerShdw>
          </a:effectLst>
        </p:spPr>
        <p:txBody>
          <a:bodyPr/>
          <a:lstStyle/>
          <a:p>
            <a:r>
              <a:rPr lang="en-US" altLang="ja-JP" sz="2800" b="1">
                <a:solidFill>
                  <a:srgbClr val="FF6600"/>
                </a:solidFill>
              </a:rPr>
              <a:t>Footwear Unit</a:t>
            </a:r>
            <a:br>
              <a:rPr lang="en-US" altLang="ja-JP" sz="2800" b="1">
                <a:solidFill>
                  <a:srgbClr val="FF6600"/>
                </a:solidFill>
              </a:rPr>
            </a:br>
            <a:r>
              <a:rPr lang="en-US" altLang="ja-JP" sz="2800" b="1">
                <a:solidFill>
                  <a:srgbClr val="FF6600"/>
                </a:solidFill>
              </a:rPr>
              <a:t>- Foot Center, Kyoto Medical Center-</a:t>
            </a:r>
          </a:p>
        </p:txBody>
      </p:sp>
      <p:pic>
        <p:nvPicPr>
          <p:cNvPr id="442371" name="Picture 3" descr="カネカ講演061"/>
          <p:cNvPicPr>
            <a:picLocks noGrp="1" noChangeAspect="1" noChangeArrowheads="1"/>
          </p:cNvPicPr>
          <p:nvPr>
            <p:ph sz="quarter" idx="2"/>
          </p:nvPr>
        </p:nvPicPr>
        <p:blipFill>
          <a:blip r:embed="rId3" cstate="print"/>
          <a:srcRect/>
          <a:stretch>
            <a:fillRect/>
          </a:stretch>
        </p:blipFill>
        <p:spPr>
          <a:xfrm>
            <a:off x="683568" y="2636912"/>
            <a:ext cx="3730915" cy="2808312"/>
          </a:xfrm>
          <a:noFill/>
          <a:ln>
            <a:solidFill>
              <a:srgbClr val="000066"/>
            </a:solidFill>
          </a:ln>
          <a:effectLst>
            <a:outerShdw dist="107763" dir="2700000" algn="ctr" rotWithShape="0">
              <a:srgbClr val="808080">
                <a:alpha val="50000"/>
              </a:srgbClr>
            </a:outerShdw>
          </a:effectLst>
        </p:spPr>
      </p:pic>
      <p:pic>
        <p:nvPicPr>
          <p:cNvPr id="442372" name="Picture 4" descr="カネカ講演050"/>
          <p:cNvPicPr>
            <a:picLocks noGrp="1" noChangeAspect="1" noChangeArrowheads="1"/>
          </p:cNvPicPr>
          <p:nvPr>
            <p:ph sz="quarter" idx="3"/>
          </p:nvPr>
        </p:nvPicPr>
        <p:blipFill>
          <a:blip r:embed="rId4" cstate="print"/>
          <a:srcRect/>
          <a:stretch>
            <a:fillRect/>
          </a:stretch>
        </p:blipFill>
        <p:spPr>
          <a:xfrm>
            <a:off x="4716016" y="2564904"/>
            <a:ext cx="3838119" cy="2880320"/>
          </a:xfrm>
          <a:noFill/>
          <a:ln>
            <a:solidFill>
              <a:srgbClr val="000066"/>
            </a:solidFill>
          </a:ln>
          <a:effectLst>
            <a:outerShdw dist="107763" dir="2700000" algn="ctr" rotWithShape="0">
              <a:srgbClr val="808080">
                <a:alpha val="50000"/>
              </a:srgbClr>
            </a:outerShdw>
          </a:effectLst>
        </p:spPr>
      </p:pic>
      <p:sp>
        <p:nvSpPr>
          <p:cNvPr id="442373" name="Text Box 5"/>
          <p:cNvSpPr txBox="1">
            <a:spLocks noChangeArrowheads="1"/>
          </p:cNvSpPr>
          <p:nvPr/>
        </p:nvSpPr>
        <p:spPr bwMode="auto">
          <a:xfrm>
            <a:off x="1475656" y="5805264"/>
            <a:ext cx="6883487" cy="523220"/>
          </a:xfrm>
          <a:prstGeom prst="rect">
            <a:avLst/>
          </a:prstGeom>
          <a:noFill/>
          <a:ln w="9525">
            <a:noFill/>
            <a:miter lim="800000"/>
            <a:headEnd/>
            <a:tailEnd/>
          </a:ln>
          <a:effectLst/>
        </p:spPr>
        <p:txBody>
          <a:bodyPr wrap="none">
            <a:spAutoFit/>
          </a:bodyPr>
          <a:lstStyle/>
          <a:p>
            <a:pPr fontAlgn="base">
              <a:spcBef>
                <a:spcPct val="0"/>
              </a:spcBef>
              <a:spcAft>
                <a:spcPct val="0"/>
              </a:spcAft>
            </a:pPr>
            <a:r>
              <a:rPr lang="en-US" altLang="ja-JP" sz="2800" b="1" dirty="0" smtClean="0">
                <a:solidFill>
                  <a:srgbClr val="FF6600"/>
                </a:solidFill>
                <a:effectLst>
                  <a:outerShdw blurRad="38100" dist="38100" dir="2700000" algn="tl">
                    <a:srgbClr val="000000"/>
                  </a:outerShdw>
                </a:effectLst>
              </a:rPr>
              <a:t>Austrian Orthopedic </a:t>
            </a:r>
            <a:r>
              <a:rPr lang="en-US" altLang="ja-JP" sz="2800" b="1" dirty="0">
                <a:solidFill>
                  <a:srgbClr val="FF6600"/>
                </a:solidFill>
                <a:effectLst>
                  <a:outerShdw blurRad="38100" dist="38100" dir="2700000" algn="tl">
                    <a:srgbClr val="000000"/>
                  </a:outerShdw>
                </a:effectLst>
              </a:rPr>
              <a:t>Shoemaker ( Meister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9490" name="Rectangle 2"/>
          <p:cNvSpPr>
            <a:spLocks noGrp="1" noChangeArrowheads="1"/>
          </p:cNvSpPr>
          <p:nvPr>
            <p:ph type="title" idx="4294967295"/>
          </p:nvPr>
        </p:nvSpPr>
        <p:spPr>
          <a:xfrm>
            <a:off x="685800" y="609600"/>
            <a:ext cx="7772400" cy="614363"/>
          </a:xfrm>
          <a:solidFill>
            <a:srgbClr val="F9F9A1"/>
          </a:solidFill>
          <a:ln w="28575">
            <a:solidFill>
              <a:srgbClr val="FFFFFF"/>
            </a:solidFill>
          </a:ln>
          <a:effectLst>
            <a:outerShdw dist="53882" dir="2700000" algn="ctr" rotWithShape="0">
              <a:srgbClr val="C0C0C0"/>
            </a:outerShdw>
          </a:effectLst>
        </p:spPr>
        <p:txBody>
          <a:bodyPr/>
          <a:lstStyle/>
          <a:p>
            <a:pPr>
              <a:defRPr/>
            </a:pPr>
            <a:r>
              <a:rPr lang="en-US" altLang="ja-JP" sz="2600" dirty="0" smtClean="0">
                <a:solidFill>
                  <a:srgbClr val="FF6600"/>
                </a:solidFill>
                <a:effectLst>
                  <a:outerShdw blurRad="38100" dist="38100" dir="2700000" algn="tl">
                    <a:srgbClr val="000000"/>
                  </a:outerShdw>
                </a:effectLst>
                <a:latin typeface="+mj-lt"/>
                <a:ea typeface="+mj-ea"/>
                <a:cs typeface="+mj-cs"/>
              </a:rPr>
              <a:t>Diabetic Charcot Foot</a:t>
            </a:r>
            <a:endParaRPr lang="ja-JP" altLang="en-US" sz="2600" dirty="0">
              <a:solidFill>
                <a:srgbClr val="FF6600"/>
              </a:solidFill>
              <a:effectLst>
                <a:outerShdw blurRad="38100" dist="38100" dir="2700000" algn="tl">
                  <a:srgbClr val="000000"/>
                </a:outerShdw>
              </a:effectLst>
              <a:latin typeface="+mj-lt"/>
              <a:ea typeface="+mj-ea"/>
              <a:cs typeface="+mj-cs"/>
            </a:endParaRPr>
          </a:p>
        </p:txBody>
      </p:sp>
      <p:pic>
        <p:nvPicPr>
          <p:cNvPr id="2879491" name="Picture 3" descr="DSC00104"/>
          <p:cNvPicPr>
            <a:picLocks noChangeAspect="1" noChangeArrowheads="1"/>
          </p:cNvPicPr>
          <p:nvPr/>
        </p:nvPicPr>
        <p:blipFill>
          <a:blip r:embed="rId3" cstate="print"/>
          <a:srcRect/>
          <a:stretch>
            <a:fillRect/>
          </a:stretch>
        </p:blipFill>
        <p:spPr bwMode="auto">
          <a:xfrm>
            <a:off x="2592388" y="1584325"/>
            <a:ext cx="3746500" cy="4994275"/>
          </a:xfrm>
          <a:prstGeom prst="rect">
            <a:avLst/>
          </a:prstGeom>
          <a:noFill/>
          <a:ln w="9525">
            <a:solidFill>
              <a:srgbClr val="000066"/>
            </a:solidFill>
            <a:miter lim="800000"/>
            <a:headEnd/>
            <a:tailEnd/>
          </a:ln>
          <a:effectLst>
            <a:outerShdw dist="107763" dir="2700000" algn="ctr" rotWithShape="0">
              <a:srgbClr val="808080">
                <a:alpha val="50000"/>
              </a:srgbClr>
            </a:outerShdw>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0098" name="Rectangle 2"/>
          <p:cNvSpPr>
            <a:spLocks noGrp="1" noChangeArrowheads="1"/>
          </p:cNvSpPr>
          <p:nvPr>
            <p:ph type="title" idx="4294967295"/>
          </p:nvPr>
        </p:nvSpPr>
        <p:spPr>
          <a:xfrm>
            <a:off x="669925" y="273050"/>
            <a:ext cx="7772400" cy="1111250"/>
          </a:xfrm>
          <a:solidFill>
            <a:srgbClr val="F9F9A1"/>
          </a:solidFill>
          <a:ln w="28575">
            <a:solidFill>
              <a:srgbClr val="FFFFFF"/>
            </a:solidFill>
          </a:ln>
          <a:effectLst>
            <a:outerShdw dist="53882" dir="2700000" algn="ctr" rotWithShape="0">
              <a:srgbClr val="C0C0C0"/>
            </a:outerShdw>
          </a:effectLst>
        </p:spPr>
        <p:txBody>
          <a:bodyPr/>
          <a:lstStyle/>
          <a:p>
            <a:pPr>
              <a:defRPr/>
            </a:pPr>
            <a:r>
              <a:rPr lang="en-US" altLang="ja-JP" sz="3200" dirty="0" smtClean="0">
                <a:solidFill>
                  <a:srgbClr val="FF6600"/>
                </a:solidFill>
                <a:effectLst>
                  <a:outerShdw blurRad="38100" dist="38100" dir="2700000" algn="tl">
                    <a:srgbClr val="000000"/>
                  </a:outerShdw>
                </a:effectLst>
                <a:latin typeface="+mj-lt"/>
                <a:ea typeface="+mj-ea"/>
                <a:cs typeface="+mj-cs"/>
              </a:rPr>
              <a:t>Diabetic Charcot Foot</a:t>
            </a:r>
            <a:endParaRPr lang="ja-JP" altLang="en-US" sz="3200" dirty="0">
              <a:solidFill>
                <a:srgbClr val="FF6600"/>
              </a:solidFill>
              <a:effectLst>
                <a:outerShdw blurRad="38100" dist="38100" dir="2700000" algn="tl">
                  <a:srgbClr val="000000"/>
                </a:outerShdw>
              </a:effectLst>
              <a:latin typeface="+mj-lt"/>
              <a:ea typeface="+mj-ea"/>
              <a:cs typeface="+mj-cs"/>
            </a:endParaRPr>
          </a:p>
        </p:txBody>
      </p:sp>
      <p:pic>
        <p:nvPicPr>
          <p:cNvPr id="7" name="図 6" descr="DSC00062.jpg"/>
          <p:cNvPicPr>
            <a:picLocks noChangeAspect="1"/>
          </p:cNvPicPr>
          <p:nvPr/>
        </p:nvPicPr>
        <p:blipFill>
          <a:blip r:embed="rId3" cstate="print"/>
          <a:stretch>
            <a:fillRect/>
          </a:stretch>
        </p:blipFill>
        <p:spPr>
          <a:xfrm>
            <a:off x="5949950" y="1562100"/>
            <a:ext cx="2366963" cy="3154363"/>
          </a:xfrm>
          <a:prstGeom prst="rect">
            <a:avLst/>
          </a:prstGeom>
          <a:ln>
            <a:noFill/>
          </a:ln>
          <a:effectLst>
            <a:outerShdw blurRad="88900" dist="139700" dir="2700000" algn="tl" rotWithShape="0">
              <a:srgbClr val="333333">
                <a:alpha val="65000"/>
              </a:srgbClr>
            </a:outerShdw>
          </a:effectLst>
        </p:spPr>
      </p:pic>
      <p:pic>
        <p:nvPicPr>
          <p:cNvPr id="8" name="図 7" descr="DSC00064-2.jpg"/>
          <p:cNvPicPr>
            <a:picLocks noChangeAspect="1"/>
          </p:cNvPicPr>
          <p:nvPr/>
        </p:nvPicPr>
        <p:blipFill>
          <a:blip r:embed="rId4" cstate="print"/>
          <a:stretch>
            <a:fillRect/>
          </a:stretch>
        </p:blipFill>
        <p:spPr>
          <a:xfrm>
            <a:off x="3627438" y="4959350"/>
            <a:ext cx="2306637" cy="1731963"/>
          </a:xfrm>
          <a:prstGeom prst="rect">
            <a:avLst/>
          </a:prstGeom>
          <a:ln>
            <a:noFill/>
          </a:ln>
          <a:effectLst>
            <a:outerShdw blurRad="88900" dist="139700" dir="2700000" algn="tl" rotWithShape="0">
              <a:srgbClr val="333333">
                <a:alpha val="65000"/>
              </a:srgbClr>
            </a:outerShdw>
          </a:effectLst>
        </p:spPr>
      </p:pic>
      <p:pic>
        <p:nvPicPr>
          <p:cNvPr id="9" name="図 8" descr="DSC00065.jpg"/>
          <p:cNvPicPr>
            <a:picLocks noChangeAspect="1"/>
          </p:cNvPicPr>
          <p:nvPr/>
        </p:nvPicPr>
        <p:blipFill>
          <a:blip r:embed="rId5" cstate="print"/>
          <a:stretch>
            <a:fillRect/>
          </a:stretch>
        </p:blipFill>
        <p:spPr>
          <a:xfrm>
            <a:off x="746125" y="4914900"/>
            <a:ext cx="2295525" cy="1722438"/>
          </a:xfrm>
          <a:prstGeom prst="rect">
            <a:avLst/>
          </a:prstGeom>
          <a:ln>
            <a:noFill/>
          </a:ln>
          <a:effectLst>
            <a:outerShdw blurRad="88900" dist="139700" dir="2700000" algn="tl" rotWithShape="0">
              <a:srgbClr val="333333">
                <a:alpha val="65000"/>
              </a:srgbClr>
            </a:outerShdw>
          </a:effectLst>
        </p:spPr>
      </p:pic>
      <p:pic>
        <p:nvPicPr>
          <p:cNvPr id="6" name="図 5" descr="DSC00022.jpg"/>
          <p:cNvPicPr>
            <a:picLocks noChangeAspect="1"/>
          </p:cNvPicPr>
          <p:nvPr/>
        </p:nvPicPr>
        <p:blipFill>
          <a:blip r:embed="rId6" cstate="print"/>
          <a:stretch>
            <a:fillRect/>
          </a:stretch>
        </p:blipFill>
        <p:spPr>
          <a:xfrm>
            <a:off x="833438" y="1570038"/>
            <a:ext cx="2360612" cy="3148012"/>
          </a:xfrm>
          <a:prstGeom prst="rect">
            <a:avLst/>
          </a:prstGeom>
          <a:ln>
            <a:noFill/>
          </a:ln>
          <a:effectLst>
            <a:outerShdw blurRad="88900" dist="139700" dir="2700000" algn="tl" rotWithShape="0">
              <a:srgbClr val="333333">
                <a:alpha val="65000"/>
              </a:srgbClr>
            </a:outerShdw>
          </a:effectLst>
        </p:spPr>
      </p:pic>
      <p:pic>
        <p:nvPicPr>
          <p:cNvPr id="10" name="図 9" descr="DSC00029.jpg"/>
          <p:cNvPicPr>
            <a:picLocks noChangeAspect="1"/>
          </p:cNvPicPr>
          <p:nvPr/>
        </p:nvPicPr>
        <p:blipFill>
          <a:blip r:embed="rId7" cstate="print"/>
          <a:stretch>
            <a:fillRect/>
          </a:stretch>
        </p:blipFill>
        <p:spPr>
          <a:xfrm>
            <a:off x="3405188" y="1562100"/>
            <a:ext cx="2366962" cy="3155950"/>
          </a:xfrm>
          <a:prstGeom prst="rect">
            <a:avLst/>
          </a:prstGeom>
          <a:ln>
            <a:noFill/>
          </a:ln>
          <a:effectLst>
            <a:outerShdw blurRad="88900" dist="139700" dir="2700000" algn="tl" rotWithShape="0">
              <a:srgbClr val="333333">
                <a:alpha val="65000"/>
              </a:srgbClr>
            </a:outerShdw>
          </a:effectLst>
        </p:spPr>
      </p:pic>
      <p:sp>
        <p:nvSpPr>
          <p:cNvPr id="924680" name="Text Box 8"/>
          <p:cNvSpPr txBox="1">
            <a:spLocks noChangeArrowheads="1"/>
          </p:cNvSpPr>
          <p:nvPr/>
        </p:nvSpPr>
        <p:spPr bwMode="auto">
          <a:xfrm>
            <a:off x="6327775" y="5815013"/>
            <a:ext cx="2390398" cy="369332"/>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dirty="0" smtClean="0">
                <a:solidFill>
                  <a:srgbClr val="000000"/>
                </a:solidFill>
                <a:latin typeface="Arial" pitchFamily="34" charset="0"/>
                <a:ea typeface="HGP創英角ｺﾞｼｯｸUB" pitchFamily="50" charset="-128"/>
              </a:rPr>
              <a:t>Kyoto Medical Center</a:t>
            </a:r>
            <a:endParaRPr lang="ja-JP" altLang="en-US" dirty="0">
              <a:solidFill>
                <a:srgbClr val="000000"/>
              </a:solidFill>
              <a:latin typeface="Arial" pitchFamily="34" charset="0"/>
              <a:ea typeface="HGP創英角ｺﾞｼｯｸUB" pitchFamily="50"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0498" name="Rectangle 2"/>
          <p:cNvSpPr>
            <a:spLocks noGrp="1" noChangeArrowheads="1"/>
          </p:cNvSpPr>
          <p:nvPr>
            <p:ph type="title"/>
          </p:nvPr>
        </p:nvSpPr>
        <p:spPr>
          <a:solidFill>
            <a:srgbClr val="F9F9A1"/>
          </a:solidFill>
          <a:ln w="28575">
            <a:solidFill>
              <a:srgbClr val="FFFFFF"/>
            </a:solidFill>
          </a:ln>
          <a:effectLst>
            <a:outerShdw dist="53882" dir="2700000" algn="ctr" rotWithShape="0">
              <a:srgbClr val="C0C0C0"/>
            </a:outerShdw>
          </a:effectLst>
        </p:spPr>
        <p:txBody>
          <a:bodyPr rtlCol="0">
            <a:normAutofit/>
          </a:bodyPr>
          <a:lstStyle/>
          <a:p>
            <a:pPr eaLnBrk="1" fontAlgn="auto" hangingPunct="1">
              <a:spcAft>
                <a:spcPts val="0"/>
              </a:spcAft>
              <a:defRPr/>
            </a:pPr>
            <a:r>
              <a:rPr lang="en-US" altLang="ja-JP" sz="3200" dirty="0" smtClean="0">
                <a:solidFill>
                  <a:srgbClr val="FF6600"/>
                </a:solidFill>
                <a:effectLst>
                  <a:outerShdw blurRad="38100" dist="38100" dir="2700000" algn="tl">
                    <a:srgbClr val="000000"/>
                  </a:outerShdw>
                </a:effectLst>
              </a:rPr>
              <a:t>Diabetic Amputee</a:t>
            </a:r>
            <a:br>
              <a:rPr lang="en-US" altLang="ja-JP" sz="3200" dirty="0" smtClean="0">
                <a:solidFill>
                  <a:srgbClr val="FF6600"/>
                </a:solidFill>
                <a:effectLst>
                  <a:outerShdw blurRad="38100" dist="38100" dir="2700000" algn="tl">
                    <a:srgbClr val="000000"/>
                  </a:outerShdw>
                </a:effectLst>
              </a:rPr>
            </a:br>
            <a:r>
              <a:rPr lang="ja-JP" altLang="en-US" sz="2400" dirty="0" smtClean="0">
                <a:solidFill>
                  <a:srgbClr val="FF6600"/>
                </a:solidFill>
                <a:effectLst>
                  <a:outerShdw blurRad="38100" dist="38100" dir="2700000" algn="tl">
                    <a:srgbClr val="000000"/>
                  </a:outerShdw>
                </a:effectLst>
              </a:rPr>
              <a:t>（</a:t>
            </a:r>
            <a:r>
              <a:rPr lang="en-US" altLang="ja-JP" sz="2400" dirty="0" smtClean="0">
                <a:solidFill>
                  <a:srgbClr val="FF6600"/>
                </a:solidFill>
                <a:effectLst>
                  <a:outerShdw blurRad="38100" dist="38100" dir="2700000" algn="tl">
                    <a:srgbClr val="000000"/>
                  </a:outerShdw>
                </a:effectLst>
              </a:rPr>
              <a:t>A dialyzed patient after distal bypass and minor amputation</a:t>
            </a:r>
            <a:r>
              <a:rPr lang="ja-JP" altLang="en-US" sz="2400" dirty="0" smtClean="0">
                <a:solidFill>
                  <a:srgbClr val="FF6600"/>
                </a:solidFill>
                <a:effectLst>
                  <a:outerShdw blurRad="38100" dist="38100" dir="2700000" algn="tl">
                    <a:srgbClr val="000000"/>
                  </a:outerShdw>
                </a:effectLst>
              </a:rPr>
              <a:t>）</a:t>
            </a:r>
            <a:endParaRPr lang="en-US" altLang="ja-JP" sz="2800" dirty="0" smtClean="0">
              <a:solidFill>
                <a:srgbClr val="FF6600"/>
              </a:solidFill>
              <a:effectLst>
                <a:outerShdw blurRad="38100" dist="38100" dir="2700000" algn="tl">
                  <a:srgbClr val="000000"/>
                </a:outerShdw>
              </a:effectLst>
            </a:endParaRPr>
          </a:p>
        </p:txBody>
      </p:sp>
      <p:pic>
        <p:nvPicPr>
          <p:cNvPr id="131075" name="Picture 2"/>
          <p:cNvPicPr>
            <a:picLocks noGrp="1" noChangeAspect="1" noChangeArrowheads="1"/>
          </p:cNvPicPr>
          <p:nvPr>
            <p:ph idx="1"/>
          </p:nvPr>
        </p:nvPicPr>
        <p:blipFill>
          <a:blip r:embed="rId3" cstate="print"/>
          <a:srcRect/>
          <a:stretch>
            <a:fillRect/>
          </a:stretch>
        </p:blipFill>
        <p:spPr>
          <a:xfrm>
            <a:off x="2143125" y="2071688"/>
            <a:ext cx="5224463" cy="3914775"/>
          </a:xfr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1475656" y="5576894"/>
            <a:ext cx="6400800" cy="1281106"/>
          </a:xfrm>
        </p:spPr>
        <p:txBody>
          <a:bodyPr rtlCol="0">
            <a:normAutofit/>
          </a:bodyPr>
          <a:lstStyle/>
          <a:p>
            <a:pPr algn="l" eaLnBrk="1" fontAlgn="auto" hangingPunct="1">
              <a:spcAft>
                <a:spcPts val="0"/>
              </a:spcAft>
              <a:defRPr/>
            </a:pPr>
            <a:r>
              <a:rPr lang="en-US" altLang="ja-JP" b="1" dirty="0" smtClean="0">
                <a:solidFill>
                  <a:schemeClr val="tx2"/>
                </a:solidFill>
              </a:rPr>
              <a:t>Walking pattern on his own shoes  and its plantar pressure</a:t>
            </a:r>
            <a:endParaRPr lang="ja-JP" altLang="en-US" b="1" dirty="0" smtClean="0">
              <a:solidFill>
                <a:schemeClr val="tx2"/>
              </a:solidFill>
            </a:endParaRPr>
          </a:p>
        </p:txBody>
      </p:sp>
      <p:sp>
        <p:nvSpPr>
          <p:cNvPr id="6" name="Rectangle 2"/>
          <p:cNvSpPr txBox="1">
            <a:spLocks noChangeArrowheads="1"/>
          </p:cNvSpPr>
          <p:nvPr/>
        </p:nvSpPr>
        <p:spPr bwMode="auto">
          <a:xfrm>
            <a:off x="714348" y="428604"/>
            <a:ext cx="7772400" cy="1143000"/>
          </a:xfrm>
          <a:prstGeom prst="rect">
            <a:avLst/>
          </a:prstGeom>
          <a:solidFill>
            <a:srgbClr val="F9F9A1"/>
          </a:solidFill>
          <a:ln w="28575">
            <a:solidFill>
              <a:srgbClr val="FFFFFF"/>
            </a:solidFill>
            <a:miter lim="800000"/>
            <a:headEnd/>
            <a:tailEnd/>
          </a:ln>
          <a:effectLst>
            <a:outerShdw dist="53882" dir="2700000" algn="ctr" rotWithShape="0">
              <a:srgbClr val="C0C0C0"/>
            </a:outerShdw>
          </a:effectLst>
        </p:spPr>
        <p:txBody>
          <a:bodyPr vert="horz" wrap="square" lIns="91440" tIns="45720" rIns="91440" bIns="45720" numCol="1" rtlCol="0" anchor="ctr" anchorCtr="0" compatLnSpc="1">
            <a:prstTxWarp prst="textNoShape">
              <a:avLst/>
            </a:prstTxWarp>
            <a:normAutofit/>
          </a:bodyPr>
          <a:lstStyle/>
          <a:p>
            <a:pPr algn="ctr">
              <a:spcBef>
                <a:spcPct val="0"/>
              </a:spcBef>
              <a:defRPr/>
            </a:pPr>
            <a:r>
              <a:rPr lang="en-US" altLang="ja-JP" sz="3200" kern="0" dirty="0" smtClean="0">
                <a:solidFill>
                  <a:srgbClr val="FF6600"/>
                </a:solidFill>
                <a:effectLst>
                  <a:outerShdw blurRad="38100" dist="38100" dir="2700000" algn="tl">
                    <a:srgbClr val="000000"/>
                  </a:outerShdw>
                </a:effectLst>
              </a:rPr>
              <a:t>Diabetic Amputee</a:t>
            </a:r>
            <a:br>
              <a:rPr lang="en-US" altLang="ja-JP" sz="3200" kern="0" dirty="0" smtClean="0">
                <a:solidFill>
                  <a:srgbClr val="FF6600"/>
                </a:solidFill>
                <a:effectLst>
                  <a:outerShdw blurRad="38100" dist="38100" dir="2700000" algn="tl">
                    <a:srgbClr val="000000"/>
                  </a:outerShdw>
                </a:effectLst>
              </a:rPr>
            </a:br>
            <a:r>
              <a:rPr lang="ja-JP" altLang="en-US" sz="2400" kern="0" dirty="0" smtClean="0">
                <a:solidFill>
                  <a:srgbClr val="FF6600"/>
                </a:solidFill>
                <a:effectLst>
                  <a:outerShdw blurRad="38100" dist="38100" dir="2700000" algn="tl">
                    <a:srgbClr val="000000"/>
                  </a:outerShdw>
                </a:effectLst>
              </a:rPr>
              <a:t>（</a:t>
            </a:r>
            <a:r>
              <a:rPr lang="en-US" altLang="ja-JP" sz="2400" kern="0" dirty="0" smtClean="0">
                <a:solidFill>
                  <a:srgbClr val="FF6600"/>
                </a:solidFill>
                <a:effectLst>
                  <a:outerShdw blurRad="38100" dist="38100" dir="2700000" algn="tl">
                    <a:srgbClr val="000000"/>
                  </a:outerShdw>
                </a:effectLst>
              </a:rPr>
              <a:t>A dialyzed patient after distal bypass and minor amputation</a:t>
            </a:r>
            <a:r>
              <a:rPr lang="ja-JP" altLang="en-US" sz="2400" kern="0" dirty="0" smtClean="0">
                <a:solidFill>
                  <a:srgbClr val="FF6600"/>
                </a:solidFill>
                <a:effectLst>
                  <a:outerShdw blurRad="38100" dist="38100" dir="2700000" algn="tl">
                    <a:srgbClr val="000000"/>
                  </a:outerShdw>
                </a:effectLst>
              </a:rPr>
              <a:t>）</a:t>
            </a:r>
            <a:endParaRPr lang="en-US" altLang="ja-JP" sz="2800" kern="0" dirty="0" smtClean="0">
              <a:solidFill>
                <a:srgbClr val="FF6600"/>
              </a:solidFill>
              <a:effectLst>
                <a:outerShdw blurRad="38100" dist="38100" dir="2700000" algn="tl">
                  <a:srgbClr val="000000"/>
                </a:outerShdw>
              </a:effectLst>
            </a:endParaRPr>
          </a:p>
        </p:txBody>
      </p:sp>
      <p:pic>
        <p:nvPicPr>
          <p:cNvPr id="7" name="Movie_01_(20080725030900).mpg">
            <a:hlinkClick r:id="" action="ppaction://media"/>
          </p:cNvPr>
          <p:cNvPicPr>
            <a:picLocks noRot="1" noChangeAspect="1"/>
          </p:cNvPicPr>
          <p:nvPr>
            <a:videoFile r:link="rId1"/>
          </p:nvPr>
        </p:nvPicPr>
        <p:blipFill>
          <a:blip r:embed="rId5" cstate="print"/>
          <a:stretch>
            <a:fillRect/>
          </a:stretch>
        </p:blipFill>
        <p:spPr>
          <a:xfrm>
            <a:off x="323527" y="2132856"/>
            <a:ext cx="4224469" cy="2880320"/>
          </a:xfrm>
          <a:prstGeom prst="rect">
            <a:avLst/>
          </a:prstGeom>
        </p:spPr>
      </p:pic>
      <p:pic>
        <p:nvPicPr>
          <p:cNvPr id="11" name="Movie_00_(20080725235952).mpg">
            <a:hlinkClick r:id="" action="ppaction://media"/>
          </p:cNvPr>
          <p:cNvPicPr>
            <a:picLocks noRot="1" noChangeAspect="1"/>
          </p:cNvPicPr>
          <p:nvPr>
            <a:videoFile r:link="rId2"/>
          </p:nvPr>
        </p:nvPicPr>
        <p:blipFill>
          <a:blip r:embed="rId6" cstate="print"/>
          <a:stretch>
            <a:fillRect/>
          </a:stretch>
        </p:blipFill>
        <p:spPr>
          <a:xfrm>
            <a:off x="4716015" y="2132856"/>
            <a:ext cx="4224469" cy="288032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video>
              <p:cMediaNode>
                <p:cTn id="13" fill="hold" display="0">
                  <p:stCondLst>
                    <p:cond delay="indefinite"/>
                  </p:stCondLst>
                  <p:endCondLst>
                    <p:cond evt="onNext" delay="0">
                      <p:tgtEl>
                        <p:sldTgt/>
                      </p:tgtEl>
                    </p:cond>
                    <p:cond evt="onPrev" delay="0">
                      <p:tgtEl>
                        <p:sldTgt/>
                      </p:tgtEl>
                    </p:cond>
                  </p:endCondLst>
                </p:cTn>
                <p:tgtEl>
                  <p:spTgt spid="11"/>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p:cNvPicPr>
            <a:picLocks noGrp="1" noChangeAspect="1" noChangeArrowheads="1"/>
          </p:cNvPicPr>
          <p:nvPr>
            <p:ph sz="half" idx="1"/>
          </p:nvPr>
        </p:nvPicPr>
        <p:blipFill>
          <a:blip r:embed="rId3" cstate="print"/>
          <a:srcRect/>
          <a:stretch>
            <a:fillRect/>
          </a:stretch>
        </p:blipFill>
        <p:spPr>
          <a:xfrm>
            <a:off x="679450" y="2511425"/>
            <a:ext cx="3594100" cy="2703513"/>
          </a:xfrm>
          <a:noFill/>
        </p:spPr>
      </p:pic>
      <p:pic>
        <p:nvPicPr>
          <p:cNvPr id="133124" name="Picture 3"/>
          <p:cNvPicPr>
            <a:picLocks noGrp="1" noChangeAspect="1" noChangeArrowheads="1"/>
          </p:cNvPicPr>
          <p:nvPr>
            <p:ph sz="half" idx="2"/>
          </p:nvPr>
        </p:nvPicPr>
        <p:blipFill>
          <a:blip r:embed="rId4" cstate="print"/>
          <a:srcRect/>
          <a:stretch>
            <a:fillRect/>
          </a:stretch>
        </p:blipFill>
        <p:spPr>
          <a:xfrm>
            <a:off x="4699000" y="2003425"/>
            <a:ext cx="3937000" cy="3719513"/>
          </a:xfrm>
          <a:noFill/>
        </p:spPr>
      </p:pic>
      <p:sp>
        <p:nvSpPr>
          <p:cNvPr id="7" name="Rectangle 2"/>
          <p:cNvSpPr>
            <a:spLocks noGrp="1" noChangeArrowheads="1"/>
          </p:cNvSpPr>
          <p:nvPr>
            <p:ph type="title"/>
          </p:nvPr>
        </p:nvSpPr>
        <p:spPr>
          <a:xfrm>
            <a:off x="685800" y="609600"/>
            <a:ext cx="7772400" cy="1143000"/>
          </a:xfrm>
          <a:solidFill>
            <a:srgbClr val="F9F9A1"/>
          </a:solidFill>
          <a:ln w="28575">
            <a:solidFill>
              <a:srgbClr val="FFFFFF"/>
            </a:solidFill>
          </a:ln>
          <a:effectLst>
            <a:outerShdw dist="53882" dir="2700000" algn="ctr" rotWithShape="0">
              <a:srgbClr val="C0C0C0"/>
            </a:outerShdw>
          </a:effectLst>
        </p:spPr>
        <p:txBody>
          <a:bodyPr rtlCol="0">
            <a:normAutofit/>
          </a:bodyPr>
          <a:lstStyle/>
          <a:p>
            <a:pPr eaLnBrk="1" fontAlgn="auto" hangingPunct="1">
              <a:spcAft>
                <a:spcPts val="0"/>
              </a:spcAft>
              <a:defRPr/>
            </a:pPr>
            <a:r>
              <a:rPr lang="en-US" altLang="ja-JP" sz="3200" dirty="0" smtClean="0">
                <a:solidFill>
                  <a:srgbClr val="FF6600"/>
                </a:solidFill>
                <a:effectLst>
                  <a:outerShdw blurRad="38100" dist="38100" dir="2700000" algn="tl">
                    <a:srgbClr val="000000"/>
                  </a:outerShdw>
                </a:effectLst>
              </a:rPr>
              <a:t>Diabetic Amputee</a:t>
            </a:r>
            <a:br>
              <a:rPr lang="en-US" altLang="ja-JP" sz="3200" dirty="0" smtClean="0">
                <a:solidFill>
                  <a:srgbClr val="FF6600"/>
                </a:solidFill>
                <a:effectLst>
                  <a:outerShdw blurRad="38100" dist="38100" dir="2700000" algn="tl">
                    <a:srgbClr val="000000"/>
                  </a:outerShdw>
                </a:effectLst>
              </a:rPr>
            </a:br>
            <a:r>
              <a:rPr lang="ja-JP" altLang="en-US" sz="2400" dirty="0" smtClean="0">
                <a:solidFill>
                  <a:srgbClr val="FF6600"/>
                </a:solidFill>
                <a:effectLst>
                  <a:outerShdw blurRad="38100" dist="38100" dir="2700000" algn="tl">
                    <a:srgbClr val="000000"/>
                  </a:outerShdw>
                </a:effectLst>
              </a:rPr>
              <a:t>（</a:t>
            </a:r>
            <a:r>
              <a:rPr lang="en-US" altLang="ja-JP" sz="2400" dirty="0" smtClean="0">
                <a:solidFill>
                  <a:srgbClr val="FF6600"/>
                </a:solidFill>
                <a:effectLst>
                  <a:outerShdw blurRad="38100" dist="38100" dir="2700000" algn="tl">
                    <a:srgbClr val="000000"/>
                  </a:outerShdw>
                </a:effectLst>
              </a:rPr>
              <a:t>A dialyzed patient after distal bypass and minor amputation</a:t>
            </a:r>
            <a:r>
              <a:rPr lang="ja-JP" altLang="en-US" sz="2400" dirty="0" smtClean="0">
                <a:solidFill>
                  <a:srgbClr val="FF6600"/>
                </a:solidFill>
                <a:effectLst>
                  <a:outerShdw blurRad="38100" dist="38100" dir="2700000" algn="tl">
                    <a:srgbClr val="000000"/>
                  </a:outerShdw>
                </a:effectLst>
              </a:rPr>
              <a:t>）</a:t>
            </a:r>
            <a:endParaRPr lang="en-US" altLang="ja-JP" sz="2800" dirty="0" smtClean="0">
              <a:solidFill>
                <a:srgbClr val="FF6600"/>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ovie_00_(20080725025359).mpg">
            <a:hlinkClick r:id="" action="ppaction://media"/>
          </p:cNvPr>
          <p:cNvPicPr>
            <a:picLocks noRot="1" noChangeAspect="1"/>
          </p:cNvPicPr>
          <p:nvPr>
            <a:videoFile r:link="rId1"/>
          </p:nvPr>
        </p:nvPicPr>
        <p:blipFill>
          <a:blip r:embed="rId5" cstate="print"/>
          <a:srcRect/>
          <a:stretch>
            <a:fillRect/>
          </a:stretch>
        </p:blipFill>
        <p:spPr bwMode="auto">
          <a:xfrm>
            <a:off x="482600" y="2184400"/>
            <a:ext cx="3976688" cy="2711450"/>
          </a:xfrm>
          <a:prstGeom prst="rect">
            <a:avLst/>
          </a:prstGeom>
          <a:noFill/>
          <a:ln w="9525">
            <a:noFill/>
            <a:miter lim="800000"/>
            <a:headEnd/>
            <a:tailEnd/>
          </a:ln>
        </p:spPr>
      </p:pic>
      <p:pic>
        <p:nvPicPr>
          <p:cNvPr id="7" name="Movie_00_(20080726000305).mpg">
            <a:hlinkClick r:id="" action="ppaction://media"/>
          </p:cNvPr>
          <p:cNvPicPr>
            <a:picLocks noRot="1" noChangeAspect="1"/>
          </p:cNvPicPr>
          <p:nvPr>
            <a:videoFile r:link="rId2"/>
          </p:nvPr>
        </p:nvPicPr>
        <p:blipFill>
          <a:blip r:embed="rId6" cstate="print"/>
          <a:srcRect/>
          <a:stretch>
            <a:fillRect/>
          </a:stretch>
        </p:blipFill>
        <p:spPr bwMode="auto">
          <a:xfrm>
            <a:off x="4616450" y="2184400"/>
            <a:ext cx="3956050" cy="2697163"/>
          </a:xfrm>
          <a:prstGeom prst="rect">
            <a:avLst/>
          </a:prstGeom>
          <a:noFill/>
          <a:ln w="9525">
            <a:noFill/>
            <a:miter lim="800000"/>
            <a:headEnd/>
            <a:tailEnd/>
          </a:ln>
        </p:spPr>
      </p:pic>
      <p:sp>
        <p:nvSpPr>
          <p:cNvPr id="6" name="Rectangle 2"/>
          <p:cNvSpPr>
            <a:spLocks noGrp="1" noChangeArrowheads="1"/>
          </p:cNvSpPr>
          <p:nvPr>
            <p:ph type="title"/>
          </p:nvPr>
        </p:nvSpPr>
        <p:spPr>
          <a:xfrm>
            <a:off x="685800" y="609600"/>
            <a:ext cx="7772400" cy="1143000"/>
          </a:xfrm>
          <a:solidFill>
            <a:srgbClr val="F9F9A1"/>
          </a:solidFill>
          <a:ln w="28575">
            <a:solidFill>
              <a:srgbClr val="FFFFFF"/>
            </a:solidFill>
          </a:ln>
          <a:effectLst>
            <a:outerShdw dist="53882" dir="2700000" algn="ctr" rotWithShape="0">
              <a:srgbClr val="C0C0C0"/>
            </a:outerShdw>
          </a:effectLst>
        </p:spPr>
        <p:txBody>
          <a:bodyPr rtlCol="0">
            <a:normAutofit/>
          </a:bodyPr>
          <a:lstStyle/>
          <a:p>
            <a:pPr eaLnBrk="1" fontAlgn="auto" hangingPunct="1">
              <a:spcAft>
                <a:spcPts val="0"/>
              </a:spcAft>
              <a:defRPr/>
            </a:pPr>
            <a:r>
              <a:rPr lang="en-US" altLang="ja-JP" sz="3200" dirty="0" smtClean="0">
                <a:solidFill>
                  <a:srgbClr val="FF6600"/>
                </a:solidFill>
                <a:effectLst>
                  <a:outerShdw blurRad="38100" dist="38100" dir="2700000" algn="tl">
                    <a:srgbClr val="000000"/>
                  </a:outerShdw>
                </a:effectLst>
              </a:rPr>
              <a:t>Diabetic Amputee</a:t>
            </a:r>
            <a:br>
              <a:rPr lang="en-US" altLang="ja-JP" sz="3200" dirty="0" smtClean="0">
                <a:solidFill>
                  <a:srgbClr val="FF6600"/>
                </a:solidFill>
                <a:effectLst>
                  <a:outerShdw blurRad="38100" dist="38100" dir="2700000" algn="tl">
                    <a:srgbClr val="000000"/>
                  </a:outerShdw>
                </a:effectLst>
              </a:rPr>
            </a:br>
            <a:r>
              <a:rPr lang="ja-JP" altLang="en-US" sz="2400" dirty="0" smtClean="0">
                <a:solidFill>
                  <a:srgbClr val="FF6600"/>
                </a:solidFill>
                <a:effectLst>
                  <a:outerShdw blurRad="38100" dist="38100" dir="2700000" algn="tl">
                    <a:srgbClr val="000000"/>
                  </a:outerShdw>
                </a:effectLst>
              </a:rPr>
              <a:t>（</a:t>
            </a:r>
            <a:r>
              <a:rPr lang="en-US" altLang="ja-JP" sz="2400" dirty="0" smtClean="0">
                <a:solidFill>
                  <a:srgbClr val="FF6600"/>
                </a:solidFill>
                <a:effectLst>
                  <a:outerShdw blurRad="38100" dist="38100" dir="2700000" algn="tl">
                    <a:srgbClr val="000000"/>
                  </a:outerShdw>
                </a:effectLst>
              </a:rPr>
              <a:t>A dialyzed patient after distal bypass and minor amputation</a:t>
            </a:r>
            <a:r>
              <a:rPr lang="ja-JP" altLang="en-US" sz="2400" dirty="0" smtClean="0">
                <a:solidFill>
                  <a:srgbClr val="FF6600"/>
                </a:solidFill>
                <a:effectLst>
                  <a:outerShdw blurRad="38100" dist="38100" dir="2700000" algn="tl">
                    <a:srgbClr val="000000"/>
                  </a:outerShdw>
                </a:effectLst>
              </a:rPr>
              <a:t>）</a:t>
            </a:r>
            <a:endParaRPr lang="en-US" altLang="ja-JP" sz="2800" dirty="0" smtClean="0">
              <a:solidFill>
                <a:srgbClr val="FF6600"/>
              </a:solidFill>
              <a:effectLst>
                <a:outerShdw blurRad="38100" dist="38100" dir="2700000" algn="tl">
                  <a:srgbClr val="000000"/>
                </a:outerShdw>
              </a:effectLst>
            </a:endParaRPr>
          </a:p>
        </p:txBody>
      </p:sp>
      <p:sp>
        <p:nvSpPr>
          <p:cNvPr id="8" name="サブタイトル 2"/>
          <p:cNvSpPr txBox="1">
            <a:spLocks/>
          </p:cNvSpPr>
          <p:nvPr/>
        </p:nvSpPr>
        <p:spPr bwMode="auto">
          <a:xfrm>
            <a:off x="1428728" y="5143512"/>
            <a:ext cx="6400800" cy="1281106"/>
          </a:xfrm>
          <a:prstGeom prst="rect">
            <a:avLst/>
          </a:prstGeom>
          <a:noFill/>
          <a:ln w="9525">
            <a:noFill/>
            <a:miter lim="800000"/>
            <a:headEnd/>
            <a:tailEnd/>
          </a:ln>
          <a:effectLst/>
        </p:spPr>
        <p:txBody>
          <a:bodyPr vert="horz" wrap="square" lIns="91440" tIns="45720" rIns="91440" bIns="45720" numCol="1" rtlCol="0" anchor="t" anchorCtr="0" compatLnSpc="1">
            <a:prstTxWarp prst="textNoShape">
              <a:avLst/>
            </a:prstTxWarp>
            <a:normAutofit/>
          </a:bodyPr>
          <a:lstStyle/>
          <a:p>
            <a:pPr marL="342900" indent="-342900">
              <a:spcBef>
                <a:spcPct val="20000"/>
              </a:spcBef>
              <a:defRPr/>
            </a:pPr>
            <a:r>
              <a:rPr lang="en-US" altLang="ja-JP" sz="3200" b="1" kern="0" dirty="0" smtClean="0">
                <a:solidFill>
                  <a:srgbClr val="000000"/>
                </a:solidFill>
              </a:rPr>
              <a:t>   Walking pattern on custom made orthotics and its plantar pressure</a:t>
            </a:r>
            <a:endParaRPr lang="ja-JP" altLang="en-US" sz="3200" b="1" kern="0" dirty="0" smtClean="0">
              <a:solidFill>
                <a:srgbClr val="000000"/>
              </a:solidFill>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video>
              <p:cMediaNode>
                <p:cTn id="13"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タイトル 1"/>
          <p:cNvSpPr>
            <a:spLocks noGrp="1"/>
          </p:cNvSpPr>
          <p:nvPr>
            <p:ph type="title"/>
          </p:nvPr>
        </p:nvSpPr>
        <p:spPr/>
        <p:txBody>
          <a:bodyPr/>
          <a:lstStyle/>
          <a:p>
            <a:pPr eaLnBrk="1" hangingPunct="1"/>
            <a:endParaRPr lang="ja-JP" altLang="en-US" dirty="0" smtClean="0"/>
          </a:p>
        </p:txBody>
      </p:sp>
      <p:pic>
        <p:nvPicPr>
          <p:cNvPr id="4" name="Movie_00_(20080726025323).mpg">
            <a:hlinkClick r:id="" action="ppaction://media"/>
          </p:cNvPr>
          <p:cNvPicPr>
            <a:picLocks noGrp="1" noRot="1" noChangeAspect="1"/>
          </p:cNvPicPr>
          <p:nvPr>
            <p:ph idx="1"/>
            <a:videoFile r:link="rId1"/>
          </p:nvPr>
        </p:nvPicPr>
        <p:blipFill>
          <a:blip r:embed="rId4" cstate="print"/>
          <a:srcRect/>
          <a:stretch>
            <a:fillRect/>
          </a:stretch>
        </p:blipFill>
        <p:spPr>
          <a:xfrm>
            <a:off x="500063" y="642938"/>
            <a:ext cx="8269287" cy="5638800"/>
          </a:xfrm>
        </p:spPr>
      </p:pic>
      <p:sp>
        <p:nvSpPr>
          <p:cNvPr id="5" name="テキスト ボックス 4"/>
          <p:cNvSpPr txBox="1"/>
          <p:nvPr/>
        </p:nvSpPr>
        <p:spPr>
          <a:xfrm>
            <a:off x="2571736" y="6286520"/>
            <a:ext cx="2121286" cy="400110"/>
          </a:xfrm>
          <a:prstGeom prst="rect">
            <a:avLst/>
          </a:prstGeom>
          <a:solidFill>
            <a:schemeClr val="tx1"/>
          </a:solidFill>
        </p:spPr>
        <p:txBody>
          <a:bodyPr wrap="none" rtlCol="0">
            <a:spAutoFit/>
          </a:bodyPr>
          <a:lstStyle/>
          <a:p>
            <a:r>
              <a:rPr lang="en-US" altLang="ja-JP" sz="2000" b="1" dirty="0" smtClean="0">
                <a:solidFill>
                  <a:srgbClr val="FFFF00"/>
                </a:solidFill>
              </a:rPr>
              <a:t>Without orthotics</a:t>
            </a:r>
            <a:endParaRPr lang="ja-JP" altLang="en-US" sz="2000" b="1" dirty="0">
              <a:solidFill>
                <a:srgbClr val="FFFF00"/>
              </a:solidFill>
            </a:endParaRPr>
          </a:p>
        </p:txBody>
      </p:sp>
      <p:sp>
        <p:nvSpPr>
          <p:cNvPr id="6" name="テキスト ボックス 5"/>
          <p:cNvSpPr txBox="1"/>
          <p:nvPr/>
        </p:nvSpPr>
        <p:spPr>
          <a:xfrm>
            <a:off x="4857752" y="6286520"/>
            <a:ext cx="1765420" cy="400110"/>
          </a:xfrm>
          <a:prstGeom prst="rect">
            <a:avLst/>
          </a:prstGeom>
          <a:solidFill>
            <a:schemeClr val="tx1"/>
          </a:solidFill>
        </p:spPr>
        <p:txBody>
          <a:bodyPr wrap="none" rtlCol="0">
            <a:spAutoFit/>
          </a:bodyPr>
          <a:lstStyle/>
          <a:p>
            <a:r>
              <a:rPr lang="en-US" altLang="ja-JP" sz="2000" b="1" dirty="0" smtClean="0">
                <a:solidFill>
                  <a:srgbClr val="FFFF00"/>
                </a:solidFill>
              </a:rPr>
              <a:t>With orthotics</a:t>
            </a:r>
            <a:endParaRPr lang="ja-JP" altLang="en-US" sz="2000" b="1" dirty="0">
              <a:solidFill>
                <a:srgbClr val="FFFF00"/>
              </a:solidFill>
            </a:endParaRPr>
          </a:p>
        </p:txBody>
      </p:sp>
      <p:sp>
        <p:nvSpPr>
          <p:cNvPr id="7" name="テキスト ボックス 6"/>
          <p:cNvSpPr txBox="1"/>
          <p:nvPr/>
        </p:nvSpPr>
        <p:spPr>
          <a:xfrm>
            <a:off x="642910" y="142852"/>
            <a:ext cx="8008859" cy="523220"/>
          </a:xfrm>
          <a:prstGeom prst="rect">
            <a:avLst/>
          </a:prstGeom>
          <a:solidFill>
            <a:schemeClr val="tx1"/>
          </a:solidFill>
        </p:spPr>
        <p:txBody>
          <a:bodyPr wrap="none" rtlCol="0">
            <a:spAutoFit/>
          </a:bodyPr>
          <a:lstStyle/>
          <a:p>
            <a:r>
              <a:rPr lang="en-US" altLang="ja-JP" sz="2800" b="1" dirty="0" smtClean="0">
                <a:solidFill>
                  <a:srgbClr val="FFFF00"/>
                </a:solidFill>
              </a:rPr>
              <a:t>Movement of the center of the body weight gravity</a:t>
            </a:r>
            <a:endParaRPr lang="ja-JP" altLang="en-US" sz="2800" b="1" dirty="0">
              <a:solidFill>
                <a:srgbClr val="FFFF00"/>
              </a:solidFill>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4562" name="Rectangle 2"/>
          <p:cNvSpPr>
            <a:spLocks noChangeArrowheads="1"/>
          </p:cNvSpPr>
          <p:nvPr/>
        </p:nvSpPr>
        <p:spPr bwMode="auto">
          <a:xfrm>
            <a:off x="395288" y="3033713"/>
            <a:ext cx="1727200" cy="584200"/>
          </a:xfrm>
          <a:prstGeom prst="rect">
            <a:avLst/>
          </a:prstGeom>
          <a:gradFill rotWithShape="0">
            <a:gsLst>
              <a:gs pos="0">
                <a:srgbClr val="96AB94"/>
              </a:gs>
              <a:gs pos="17000">
                <a:srgbClr val="D4DEFF"/>
              </a:gs>
              <a:gs pos="47000">
                <a:srgbClr val="D4DEFF"/>
              </a:gs>
              <a:gs pos="100000">
                <a:srgbClr val="8488C4"/>
              </a:gs>
            </a:gsLst>
            <a:lin ang="5400000" scaled="1"/>
          </a:gradFill>
          <a:ln w="9525">
            <a:solidFill>
              <a:srgbClr val="000066"/>
            </a:solidFill>
            <a:miter lim="800000"/>
            <a:headEnd/>
            <a:tailEnd/>
          </a:ln>
        </p:spPr>
        <p:txBody>
          <a:bodyPr anchor="ctr"/>
          <a:lstStyle/>
          <a:p>
            <a:pPr algn="ctr" fontAlgn="base">
              <a:spcBef>
                <a:spcPct val="0"/>
              </a:spcBef>
              <a:spcAft>
                <a:spcPct val="0"/>
              </a:spcAft>
            </a:pPr>
            <a:r>
              <a:rPr lang="en-GB" altLang="ja-JP" sz="2400">
                <a:solidFill>
                  <a:srgbClr val="000066"/>
                </a:solidFill>
              </a:rPr>
              <a:t>Amputation</a:t>
            </a:r>
          </a:p>
        </p:txBody>
      </p:sp>
      <p:sp>
        <p:nvSpPr>
          <p:cNvPr id="834563" name="Rectangle 3"/>
          <p:cNvSpPr>
            <a:spLocks noChangeArrowheads="1"/>
          </p:cNvSpPr>
          <p:nvPr/>
        </p:nvSpPr>
        <p:spPr bwMode="auto">
          <a:xfrm>
            <a:off x="4348163" y="3033713"/>
            <a:ext cx="2270125" cy="584200"/>
          </a:xfrm>
          <a:prstGeom prst="rect">
            <a:avLst/>
          </a:prstGeom>
          <a:gradFill rotWithShape="0">
            <a:gsLst>
              <a:gs pos="0">
                <a:srgbClr val="96AB94"/>
              </a:gs>
              <a:gs pos="17000">
                <a:srgbClr val="D4DEFF"/>
              </a:gs>
              <a:gs pos="47000">
                <a:srgbClr val="D4DEFF"/>
              </a:gs>
              <a:gs pos="100000">
                <a:srgbClr val="8488C4"/>
              </a:gs>
            </a:gsLst>
            <a:lin ang="5400000" scaled="1"/>
          </a:gradFill>
          <a:ln w="9525">
            <a:solidFill>
              <a:srgbClr val="000066"/>
            </a:solidFill>
            <a:miter lim="800000"/>
            <a:headEnd/>
            <a:tailEnd/>
          </a:ln>
        </p:spPr>
        <p:txBody>
          <a:bodyPr anchor="ctr"/>
          <a:lstStyle/>
          <a:p>
            <a:pPr algn="ctr" eaLnBrk="0" fontAlgn="base" hangingPunct="0">
              <a:spcBef>
                <a:spcPct val="0"/>
              </a:spcBef>
              <a:spcAft>
                <a:spcPct val="0"/>
              </a:spcAft>
            </a:pPr>
            <a:r>
              <a:rPr lang="en-US" altLang="ja-JP" sz="2400">
                <a:solidFill>
                  <a:srgbClr val="000066"/>
                </a:solidFill>
              </a:rPr>
              <a:t>21%</a:t>
            </a:r>
            <a:endParaRPr lang="ja-JP" altLang="en-GB" sz="2000">
              <a:solidFill>
                <a:srgbClr val="000066"/>
              </a:solidFill>
            </a:endParaRPr>
          </a:p>
        </p:txBody>
      </p:sp>
      <p:sp>
        <p:nvSpPr>
          <p:cNvPr id="834564" name="Rectangle 4"/>
          <p:cNvSpPr>
            <a:spLocks noChangeArrowheads="1"/>
          </p:cNvSpPr>
          <p:nvPr/>
        </p:nvSpPr>
        <p:spPr bwMode="auto">
          <a:xfrm>
            <a:off x="6618288" y="3033713"/>
            <a:ext cx="2160587" cy="584200"/>
          </a:xfrm>
          <a:prstGeom prst="rect">
            <a:avLst/>
          </a:prstGeom>
          <a:gradFill rotWithShape="0">
            <a:gsLst>
              <a:gs pos="0">
                <a:srgbClr val="96AB94"/>
              </a:gs>
              <a:gs pos="17000">
                <a:srgbClr val="D4DEFF"/>
              </a:gs>
              <a:gs pos="47000">
                <a:srgbClr val="D4DEFF"/>
              </a:gs>
              <a:gs pos="100000">
                <a:srgbClr val="8488C4"/>
              </a:gs>
            </a:gsLst>
            <a:lin ang="5400000" scaled="1"/>
          </a:gradFill>
          <a:ln w="9525">
            <a:solidFill>
              <a:srgbClr val="000066"/>
            </a:solidFill>
            <a:miter lim="800000"/>
            <a:headEnd/>
            <a:tailEnd/>
          </a:ln>
        </p:spPr>
        <p:txBody>
          <a:bodyPr anchor="ctr"/>
          <a:lstStyle/>
          <a:p>
            <a:pPr algn="ctr" eaLnBrk="0" fontAlgn="base" hangingPunct="0">
              <a:spcBef>
                <a:spcPct val="0"/>
              </a:spcBef>
              <a:spcAft>
                <a:spcPct val="0"/>
              </a:spcAft>
            </a:pPr>
            <a:r>
              <a:rPr lang="en-US" altLang="ja-JP" sz="2400">
                <a:solidFill>
                  <a:srgbClr val="000066"/>
                </a:solidFill>
              </a:rPr>
              <a:t>21%</a:t>
            </a:r>
            <a:endParaRPr lang="en-GB" altLang="ja-JP" sz="2000">
              <a:solidFill>
                <a:srgbClr val="000066"/>
              </a:solidFill>
            </a:endParaRPr>
          </a:p>
        </p:txBody>
      </p:sp>
      <p:sp>
        <p:nvSpPr>
          <p:cNvPr id="834565" name="Rectangle 5"/>
          <p:cNvSpPr>
            <a:spLocks noChangeArrowheads="1"/>
          </p:cNvSpPr>
          <p:nvPr/>
        </p:nvSpPr>
        <p:spPr bwMode="auto">
          <a:xfrm>
            <a:off x="395288" y="2349500"/>
            <a:ext cx="1727200" cy="684213"/>
          </a:xfrm>
          <a:prstGeom prst="rect">
            <a:avLst/>
          </a:prstGeom>
          <a:solidFill>
            <a:srgbClr val="14048A"/>
          </a:solidFill>
          <a:ln w="9525">
            <a:solidFill>
              <a:schemeClr val="bg1"/>
            </a:solidFill>
            <a:miter lim="800000"/>
            <a:headEnd/>
            <a:tailEnd/>
          </a:ln>
        </p:spPr>
        <p:txBody>
          <a:bodyPr anchor="ctr"/>
          <a:lstStyle/>
          <a:p>
            <a:pPr eaLnBrk="0" fontAlgn="base" hangingPunct="0">
              <a:spcBef>
                <a:spcPct val="0"/>
              </a:spcBef>
              <a:spcAft>
                <a:spcPct val="0"/>
              </a:spcAft>
            </a:pPr>
            <a:endParaRPr lang="ja-JP" altLang="en-GB" sz="2400">
              <a:solidFill>
                <a:srgbClr val="000066"/>
              </a:solidFill>
            </a:endParaRPr>
          </a:p>
        </p:txBody>
      </p:sp>
      <p:sp>
        <p:nvSpPr>
          <p:cNvPr id="834566" name="Rectangle 6"/>
          <p:cNvSpPr>
            <a:spLocks noChangeArrowheads="1"/>
          </p:cNvSpPr>
          <p:nvPr/>
        </p:nvSpPr>
        <p:spPr bwMode="auto">
          <a:xfrm>
            <a:off x="4348163" y="2349500"/>
            <a:ext cx="2270125" cy="684213"/>
          </a:xfrm>
          <a:prstGeom prst="rect">
            <a:avLst/>
          </a:prstGeom>
          <a:solidFill>
            <a:srgbClr val="14048A"/>
          </a:solidFill>
          <a:ln w="9525">
            <a:solidFill>
              <a:schemeClr val="bg1"/>
            </a:solidFill>
            <a:miter lim="800000"/>
            <a:headEnd/>
            <a:tailEnd/>
          </a:ln>
        </p:spPr>
        <p:txBody>
          <a:bodyPr anchor="ctr"/>
          <a:lstStyle/>
          <a:p>
            <a:pPr algn="ctr" eaLnBrk="0" fontAlgn="base" hangingPunct="0">
              <a:spcBef>
                <a:spcPct val="0"/>
              </a:spcBef>
              <a:spcAft>
                <a:spcPct val="0"/>
              </a:spcAft>
            </a:pPr>
            <a:r>
              <a:rPr lang="en-US" altLang="ja-JP" sz="2400">
                <a:solidFill>
                  <a:srgbClr val="FFFFFF"/>
                </a:solidFill>
              </a:rPr>
              <a:t>2001</a:t>
            </a:r>
            <a:r>
              <a:rPr lang="ja-JP" altLang="en-US" sz="2400">
                <a:solidFill>
                  <a:srgbClr val="FFFFFF"/>
                </a:solidFill>
              </a:rPr>
              <a:t>～</a:t>
            </a:r>
            <a:r>
              <a:rPr lang="en-US" altLang="ja-JP" sz="2400">
                <a:solidFill>
                  <a:srgbClr val="FFFFFF"/>
                </a:solidFill>
              </a:rPr>
              <a:t>2004</a:t>
            </a:r>
            <a:endParaRPr lang="en-GB" altLang="ja-JP" b="1">
              <a:solidFill>
                <a:srgbClr val="FFFFFF"/>
              </a:solidFill>
            </a:endParaRPr>
          </a:p>
        </p:txBody>
      </p:sp>
      <p:sp>
        <p:nvSpPr>
          <p:cNvPr id="834567" name="Rectangle 7"/>
          <p:cNvSpPr>
            <a:spLocks noChangeArrowheads="1"/>
          </p:cNvSpPr>
          <p:nvPr/>
        </p:nvSpPr>
        <p:spPr bwMode="auto">
          <a:xfrm>
            <a:off x="6618288" y="2349500"/>
            <a:ext cx="2160587" cy="684213"/>
          </a:xfrm>
          <a:prstGeom prst="rect">
            <a:avLst/>
          </a:prstGeom>
          <a:solidFill>
            <a:srgbClr val="14048A"/>
          </a:solidFill>
          <a:ln w="9525">
            <a:solidFill>
              <a:schemeClr val="bg1"/>
            </a:solidFill>
            <a:miter lim="800000"/>
            <a:headEnd/>
            <a:tailEnd/>
          </a:ln>
        </p:spPr>
        <p:txBody>
          <a:bodyPr anchor="ctr"/>
          <a:lstStyle/>
          <a:p>
            <a:pPr algn="ctr" eaLnBrk="0" fontAlgn="base" hangingPunct="0">
              <a:spcBef>
                <a:spcPct val="0"/>
              </a:spcBef>
              <a:spcAft>
                <a:spcPct val="0"/>
              </a:spcAft>
            </a:pPr>
            <a:r>
              <a:rPr lang="en-US" altLang="ja-JP" sz="2400" dirty="0">
                <a:solidFill>
                  <a:srgbClr val="FFFFFF"/>
                </a:solidFill>
              </a:rPr>
              <a:t>2005</a:t>
            </a:r>
            <a:r>
              <a:rPr lang="ja-JP" altLang="en-US" sz="2400" dirty="0" smtClean="0">
                <a:solidFill>
                  <a:srgbClr val="FFFFFF"/>
                </a:solidFill>
              </a:rPr>
              <a:t>～</a:t>
            </a:r>
            <a:endParaRPr lang="ja-JP" altLang="en-GB" b="1" dirty="0">
              <a:solidFill>
                <a:srgbClr val="FFFFFF"/>
              </a:solidFill>
            </a:endParaRPr>
          </a:p>
        </p:txBody>
      </p:sp>
      <p:sp>
        <p:nvSpPr>
          <p:cNvPr id="834568" name="Rectangle 8"/>
          <p:cNvSpPr>
            <a:spLocks noChangeArrowheads="1"/>
          </p:cNvSpPr>
          <p:nvPr/>
        </p:nvSpPr>
        <p:spPr bwMode="auto">
          <a:xfrm>
            <a:off x="395288" y="3616325"/>
            <a:ext cx="1727200" cy="584200"/>
          </a:xfrm>
          <a:prstGeom prst="rect">
            <a:avLst/>
          </a:prstGeom>
          <a:gradFill rotWithShape="0">
            <a:gsLst>
              <a:gs pos="0">
                <a:srgbClr val="96AB94"/>
              </a:gs>
              <a:gs pos="17000">
                <a:srgbClr val="D4DEFF"/>
              </a:gs>
              <a:gs pos="47000">
                <a:srgbClr val="D4DEFF"/>
              </a:gs>
              <a:gs pos="100000">
                <a:srgbClr val="8488C4"/>
              </a:gs>
            </a:gsLst>
            <a:lin ang="5400000" scaled="1"/>
          </a:gradFill>
          <a:ln w="9525">
            <a:solidFill>
              <a:srgbClr val="000066"/>
            </a:solidFill>
            <a:miter lim="800000"/>
            <a:headEnd/>
            <a:tailEnd/>
          </a:ln>
        </p:spPr>
        <p:txBody>
          <a:bodyPr anchor="ctr"/>
          <a:lstStyle/>
          <a:p>
            <a:pPr algn="ctr" fontAlgn="base">
              <a:spcBef>
                <a:spcPct val="0"/>
              </a:spcBef>
              <a:spcAft>
                <a:spcPct val="0"/>
              </a:spcAft>
            </a:pPr>
            <a:r>
              <a:rPr lang="en-GB" altLang="ja-JP" sz="2400">
                <a:solidFill>
                  <a:srgbClr val="000066"/>
                </a:solidFill>
              </a:rPr>
              <a:t>Major Amputa.</a:t>
            </a:r>
          </a:p>
        </p:txBody>
      </p:sp>
      <p:sp>
        <p:nvSpPr>
          <p:cNvPr id="834569" name="Rectangle 9"/>
          <p:cNvSpPr>
            <a:spLocks noChangeArrowheads="1"/>
          </p:cNvSpPr>
          <p:nvPr/>
        </p:nvSpPr>
        <p:spPr bwMode="auto">
          <a:xfrm>
            <a:off x="4348163" y="3616325"/>
            <a:ext cx="2270125" cy="584200"/>
          </a:xfrm>
          <a:prstGeom prst="rect">
            <a:avLst/>
          </a:prstGeom>
          <a:gradFill rotWithShape="0">
            <a:gsLst>
              <a:gs pos="0">
                <a:srgbClr val="96AB94"/>
              </a:gs>
              <a:gs pos="17000">
                <a:srgbClr val="D4DEFF"/>
              </a:gs>
              <a:gs pos="47000">
                <a:srgbClr val="D4DEFF"/>
              </a:gs>
              <a:gs pos="100000">
                <a:srgbClr val="8488C4"/>
              </a:gs>
            </a:gsLst>
            <a:lin ang="5400000" scaled="1"/>
          </a:gradFill>
          <a:ln w="9525">
            <a:solidFill>
              <a:srgbClr val="000066"/>
            </a:solidFill>
            <a:miter lim="800000"/>
            <a:headEnd/>
            <a:tailEnd/>
          </a:ln>
        </p:spPr>
        <p:txBody>
          <a:bodyPr anchor="ctr"/>
          <a:lstStyle/>
          <a:p>
            <a:pPr algn="ctr" eaLnBrk="0" fontAlgn="base" hangingPunct="0">
              <a:spcBef>
                <a:spcPct val="0"/>
              </a:spcBef>
              <a:spcAft>
                <a:spcPct val="0"/>
              </a:spcAft>
            </a:pPr>
            <a:r>
              <a:rPr lang="en-US" altLang="ja-JP" sz="2400">
                <a:solidFill>
                  <a:srgbClr val="000066"/>
                </a:solidFill>
              </a:rPr>
              <a:t>9%</a:t>
            </a:r>
            <a:endParaRPr lang="ja-JP" altLang="en-GB" sz="2400">
              <a:solidFill>
                <a:srgbClr val="000066"/>
              </a:solidFill>
            </a:endParaRPr>
          </a:p>
        </p:txBody>
      </p:sp>
      <p:sp>
        <p:nvSpPr>
          <p:cNvPr id="834570" name="Rectangle 10"/>
          <p:cNvSpPr>
            <a:spLocks noChangeArrowheads="1"/>
          </p:cNvSpPr>
          <p:nvPr/>
        </p:nvSpPr>
        <p:spPr bwMode="auto">
          <a:xfrm>
            <a:off x="6618288" y="3616325"/>
            <a:ext cx="2160587" cy="584200"/>
          </a:xfrm>
          <a:prstGeom prst="rect">
            <a:avLst/>
          </a:prstGeom>
          <a:gradFill rotWithShape="0">
            <a:gsLst>
              <a:gs pos="0">
                <a:srgbClr val="96AB94"/>
              </a:gs>
              <a:gs pos="17000">
                <a:srgbClr val="D4DEFF"/>
              </a:gs>
              <a:gs pos="47000">
                <a:srgbClr val="D4DEFF"/>
              </a:gs>
              <a:gs pos="100000">
                <a:srgbClr val="8488C4"/>
              </a:gs>
            </a:gsLst>
            <a:lin ang="5400000" scaled="1"/>
          </a:gradFill>
          <a:ln w="9525">
            <a:solidFill>
              <a:srgbClr val="000066"/>
            </a:solidFill>
            <a:miter lim="800000"/>
            <a:headEnd/>
            <a:tailEnd/>
          </a:ln>
        </p:spPr>
        <p:txBody>
          <a:bodyPr anchor="ctr"/>
          <a:lstStyle/>
          <a:p>
            <a:pPr algn="ctr" eaLnBrk="0" fontAlgn="base" hangingPunct="0">
              <a:spcBef>
                <a:spcPct val="0"/>
              </a:spcBef>
              <a:spcAft>
                <a:spcPct val="0"/>
              </a:spcAft>
            </a:pPr>
            <a:r>
              <a:rPr lang="en-US" altLang="ja-JP" sz="2400">
                <a:solidFill>
                  <a:srgbClr val="000066"/>
                </a:solidFill>
              </a:rPr>
              <a:t>5%</a:t>
            </a:r>
            <a:endParaRPr lang="en-GB" altLang="ja-JP" sz="2000">
              <a:solidFill>
                <a:srgbClr val="000066"/>
              </a:solidFill>
            </a:endParaRPr>
          </a:p>
        </p:txBody>
      </p:sp>
      <p:sp>
        <p:nvSpPr>
          <p:cNvPr id="3710987" name="Rectangle 11"/>
          <p:cNvSpPr>
            <a:spLocks noGrp="1" noChangeArrowheads="1"/>
          </p:cNvSpPr>
          <p:nvPr>
            <p:ph type="title" idx="4294967295"/>
          </p:nvPr>
        </p:nvSpPr>
        <p:spPr>
          <a:xfrm>
            <a:off x="971550" y="584200"/>
            <a:ext cx="7200900" cy="954088"/>
          </a:xfrm>
          <a:solidFill>
            <a:srgbClr val="F9F9A1"/>
          </a:solidFill>
          <a:ln w="28575">
            <a:solidFill>
              <a:srgbClr val="FFFFFF"/>
            </a:solidFill>
          </a:ln>
          <a:effectLst>
            <a:outerShdw dist="53882" dir="2700000" algn="ctr" rotWithShape="0">
              <a:srgbClr val="C0C0C0"/>
            </a:outerShdw>
          </a:effectLst>
        </p:spPr>
        <p:txBody>
          <a:bodyPr/>
          <a:lstStyle/>
          <a:p>
            <a:pPr eaLnBrk="1" hangingPunct="1"/>
            <a:r>
              <a:rPr lang="en-US" altLang="ja-JP" sz="2800">
                <a:solidFill>
                  <a:srgbClr val="FF6600"/>
                </a:solidFill>
                <a:effectLst>
                  <a:outerShdw blurRad="38100" dist="38100" dir="2700000" algn="tl">
                    <a:srgbClr val="000000"/>
                  </a:outerShdw>
                </a:effectLst>
              </a:rPr>
              <a:t>Outcome of Footcare</a:t>
            </a:r>
            <a:br>
              <a:rPr lang="en-US" altLang="ja-JP" sz="2800">
                <a:solidFill>
                  <a:srgbClr val="FF6600"/>
                </a:solidFill>
                <a:effectLst>
                  <a:outerShdw blurRad="38100" dist="38100" dir="2700000" algn="tl">
                    <a:srgbClr val="000000"/>
                  </a:outerShdw>
                </a:effectLst>
              </a:rPr>
            </a:br>
            <a:r>
              <a:rPr lang="ja-JP" altLang="en-US" sz="2800">
                <a:solidFill>
                  <a:srgbClr val="FF6600"/>
                </a:solidFill>
                <a:effectLst>
                  <a:outerShdw blurRad="38100" dist="38100" dir="2700000" algn="tl">
                    <a:srgbClr val="000000"/>
                  </a:outerShdw>
                </a:effectLst>
              </a:rPr>
              <a:t>（</a:t>
            </a:r>
            <a:r>
              <a:rPr lang="en-US" altLang="ja-JP" sz="2800">
                <a:solidFill>
                  <a:srgbClr val="FF6600"/>
                </a:solidFill>
                <a:effectLst>
                  <a:outerShdw blurRad="38100" dist="38100" dir="2700000" algn="tl">
                    <a:srgbClr val="000000"/>
                  </a:outerShdw>
                </a:effectLst>
              </a:rPr>
              <a:t>Kyoto Medical Center , Foot Center </a:t>
            </a:r>
            <a:r>
              <a:rPr lang="ja-JP" altLang="en-US" sz="2800">
                <a:solidFill>
                  <a:srgbClr val="FF6600"/>
                </a:solidFill>
                <a:effectLst>
                  <a:outerShdw blurRad="38100" dist="38100" dir="2700000" algn="tl">
                    <a:srgbClr val="000000"/>
                  </a:outerShdw>
                </a:effectLst>
              </a:rPr>
              <a:t>）</a:t>
            </a:r>
            <a:endParaRPr lang="ja-JP" altLang="en-US" sz="2400">
              <a:solidFill>
                <a:srgbClr val="FF6600"/>
              </a:solidFill>
              <a:effectLst>
                <a:outerShdw blurRad="38100" dist="38100" dir="2700000" algn="tl">
                  <a:srgbClr val="000000"/>
                </a:outerShdw>
              </a:effectLst>
            </a:endParaRPr>
          </a:p>
        </p:txBody>
      </p:sp>
      <p:sp>
        <p:nvSpPr>
          <p:cNvPr id="834572" name="AutoShape 12"/>
          <p:cNvSpPr>
            <a:spLocks noChangeArrowheads="1"/>
          </p:cNvSpPr>
          <p:nvPr/>
        </p:nvSpPr>
        <p:spPr bwMode="auto">
          <a:xfrm>
            <a:off x="3421063" y="5949950"/>
            <a:ext cx="3527425" cy="360363"/>
          </a:xfrm>
          <a:prstGeom prst="wedgeRectCallout">
            <a:avLst>
              <a:gd name="adj1" fmla="val 24843"/>
              <a:gd name="adj2" fmla="val -533259"/>
            </a:avLst>
          </a:prstGeom>
          <a:solidFill>
            <a:srgbClr val="FFA365"/>
          </a:solidFill>
          <a:ln w="9525">
            <a:solidFill>
              <a:srgbClr val="000066"/>
            </a:solidFill>
            <a:miter lim="800000"/>
            <a:headEnd/>
            <a:tailEnd/>
          </a:ln>
        </p:spPr>
        <p:txBody>
          <a:bodyPr/>
          <a:lstStyle/>
          <a:p>
            <a:pPr algn="ctr" fontAlgn="base">
              <a:spcBef>
                <a:spcPct val="0"/>
              </a:spcBef>
              <a:spcAft>
                <a:spcPct val="0"/>
              </a:spcAft>
            </a:pPr>
            <a:r>
              <a:rPr lang="en-US" altLang="ja-JP" b="1">
                <a:solidFill>
                  <a:srgbClr val="000066"/>
                </a:solidFill>
                <a:latin typeface="Arial" pitchFamily="34" charset="0"/>
              </a:rPr>
              <a:t>2003.9 Foot center</a:t>
            </a:r>
          </a:p>
        </p:txBody>
      </p:sp>
      <p:sp>
        <p:nvSpPr>
          <p:cNvPr id="834573" name="AutoShape 13"/>
          <p:cNvSpPr>
            <a:spLocks noChangeArrowheads="1"/>
          </p:cNvSpPr>
          <p:nvPr/>
        </p:nvSpPr>
        <p:spPr bwMode="auto">
          <a:xfrm>
            <a:off x="1511300" y="5518150"/>
            <a:ext cx="3997325" cy="360363"/>
          </a:xfrm>
          <a:prstGeom prst="wedgeRectCallout">
            <a:avLst>
              <a:gd name="adj1" fmla="val 59731"/>
              <a:gd name="adj2" fmla="val -414319"/>
            </a:avLst>
          </a:prstGeom>
          <a:solidFill>
            <a:srgbClr val="DBB7FF"/>
          </a:solidFill>
          <a:ln w="9525">
            <a:solidFill>
              <a:srgbClr val="000066"/>
            </a:solidFill>
            <a:miter lim="800000"/>
            <a:headEnd/>
            <a:tailEnd/>
          </a:ln>
        </p:spPr>
        <p:txBody>
          <a:bodyPr/>
          <a:lstStyle/>
          <a:p>
            <a:pPr algn="ctr" fontAlgn="base">
              <a:spcBef>
                <a:spcPct val="0"/>
              </a:spcBef>
              <a:spcAft>
                <a:spcPct val="0"/>
              </a:spcAft>
            </a:pPr>
            <a:r>
              <a:rPr lang="en-US" altLang="ja-JP" b="1">
                <a:solidFill>
                  <a:srgbClr val="000066"/>
                </a:solidFill>
                <a:latin typeface="Arial" pitchFamily="34" charset="0"/>
              </a:rPr>
              <a:t>2003.4. Dermatology Foot Clinic</a:t>
            </a:r>
          </a:p>
        </p:txBody>
      </p:sp>
      <p:sp>
        <p:nvSpPr>
          <p:cNvPr id="834574" name="AutoShape 14"/>
          <p:cNvSpPr>
            <a:spLocks noChangeArrowheads="1"/>
          </p:cNvSpPr>
          <p:nvPr/>
        </p:nvSpPr>
        <p:spPr bwMode="auto">
          <a:xfrm>
            <a:off x="1331913" y="5086350"/>
            <a:ext cx="2952750" cy="360363"/>
          </a:xfrm>
          <a:prstGeom prst="wedgeRectCallout">
            <a:avLst>
              <a:gd name="adj1" fmla="val 66343"/>
              <a:gd name="adj2" fmla="val -294935"/>
            </a:avLst>
          </a:prstGeom>
          <a:solidFill>
            <a:srgbClr val="FFFF66"/>
          </a:solidFill>
          <a:ln w="9525">
            <a:solidFill>
              <a:srgbClr val="000066"/>
            </a:solidFill>
            <a:miter lim="800000"/>
            <a:headEnd/>
            <a:tailEnd/>
          </a:ln>
        </p:spPr>
        <p:txBody>
          <a:bodyPr/>
          <a:lstStyle/>
          <a:p>
            <a:pPr algn="ctr" fontAlgn="base">
              <a:spcBef>
                <a:spcPct val="0"/>
              </a:spcBef>
              <a:spcAft>
                <a:spcPct val="0"/>
              </a:spcAft>
            </a:pPr>
            <a:r>
              <a:rPr lang="en-US" altLang="ja-JP" b="1">
                <a:solidFill>
                  <a:srgbClr val="000066"/>
                </a:solidFill>
                <a:latin typeface="Arial" pitchFamily="34" charset="0"/>
              </a:rPr>
              <a:t>2002. Footwear Clinic</a:t>
            </a:r>
          </a:p>
        </p:txBody>
      </p:sp>
      <p:sp>
        <p:nvSpPr>
          <p:cNvPr id="834575" name="AutoShape 15"/>
          <p:cNvSpPr>
            <a:spLocks noChangeArrowheads="1"/>
          </p:cNvSpPr>
          <p:nvPr/>
        </p:nvSpPr>
        <p:spPr bwMode="auto">
          <a:xfrm>
            <a:off x="468313" y="4652963"/>
            <a:ext cx="2808287" cy="360362"/>
          </a:xfrm>
          <a:prstGeom prst="wedgeRectCallout">
            <a:avLst>
              <a:gd name="adj1" fmla="val 89741"/>
              <a:gd name="adj2" fmla="val -170264"/>
            </a:avLst>
          </a:prstGeom>
          <a:solidFill>
            <a:srgbClr val="FF0000"/>
          </a:solidFill>
          <a:ln w="9525">
            <a:solidFill>
              <a:schemeClr val="bg1"/>
            </a:solidFill>
            <a:miter lim="800000"/>
            <a:headEnd/>
            <a:tailEnd/>
          </a:ln>
        </p:spPr>
        <p:txBody>
          <a:bodyPr/>
          <a:lstStyle/>
          <a:p>
            <a:pPr algn="ctr" fontAlgn="base">
              <a:spcBef>
                <a:spcPct val="0"/>
              </a:spcBef>
              <a:spcAft>
                <a:spcPct val="0"/>
              </a:spcAft>
            </a:pPr>
            <a:r>
              <a:rPr lang="en-US" altLang="ja-JP">
                <a:solidFill>
                  <a:srgbClr val="FFFFFF"/>
                </a:solidFill>
                <a:latin typeface="Arial" pitchFamily="34" charset="0"/>
              </a:rPr>
              <a:t>2000. Footcare Clinic</a:t>
            </a:r>
          </a:p>
        </p:txBody>
      </p:sp>
      <p:sp>
        <p:nvSpPr>
          <p:cNvPr id="834576" name="AutoShape 16"/>
          <p:cNvSpPr>
            <a:spLocks noChangeArrowheads="1"/>
          </p:cNvSpPr>
          <p:nvPr/>
        </p:nvSpPr>
        <p:spPr bwMode="auto">
          <a:xfrm>
            <a:off x="4283075" y="6381750"/>
            <a:ext cx="4681538" cy="360363"/>
          </a:xfrm>
          <a:prstGeom prst="wedgeRectCallout">
            <a:avLst>
              <a:gd name="adj1" fmla="val 13412"/>
              <a:gd name="adj2" fmla="val -651764"/>
            </a:avLst>
          </a:prstGeom>
          <a:solidFill>
            <a:srgbClr val="99FF99"/>
          </a:solidFill>
          <a:ln w="9525">
            <a:solidFill>
              <a:srgbClr val="000066"/>
            </a:solidFill>
            <a:miter lim="800000"/>
            <a:headEnd/>
            <a:tailEnd/>
          </a:ln>
        </p:spPr>
        <p:txBody>
          <a:bodyPr/>
          <a:lstStyle/>
          <a:p>
            <a:pPr algn="ctr" fontAlgn="base">
              <a:spcBef>
                <a:spcPct val="0"/>
              </a:spcBef>
              <a:spcAft>
                <a:spcPct val="0"/>
              </a:spcAft>
            </a:pPr>
            <a:r>
              <a:rPr lang="en-US" altLang="ja-JP" b="1">
                <a:solidFill>
                  <a:srgbClr val="000066"/>
                </a:solidFill>
                <a:latin typeface="Arial" pitchFamily="34" charset="0"/>
              </a:rPr>
              <a:t>2006.4. Vascular Surgery Clinic</a:t>
            </a:r>
            <a:endParaRPr lang="en-US" altLang="ja-JP" sz="1400" b="1">
              <a:solidFill>
                <a:srgbClr val="000066"/>
              </a:solidFill>
              <a:latin typeface="Arial" pitchFamily="34" charset="0"/>
            </a:endParaRPr>
          </a:p>
        </p:txBody>
      </p:sp>
      <p:sp>
        <p:nvSpPr>
          <p:cNvPr id="834577" name="Rectangle 17"/>
          <p:cNvSpPr>
            <a:spLocks noChangeArrowheads="1"/>
          </p:cNvSpPr>
          <p:nvPr/>
        </p:nvSpPr>
        <p:spPr bwMode="auto">
          <a:xfrm>
            <a:off x="2122488" y="3033713"/>
            <a:ext cx="2228850" cy="584200"/>
          </a:xfrm>
          <a:prstGeom prst="rect">
            <a:avLst/>
          </a:prstGeom>
          <a:gradFill rotWithShape="0">
            <a:gsLst>
              <a:gs pos="0">
                <a:srgbClr val="96AB94"/>
              </a:gs>
              <a:gs pos="17000">
                <a:srgbClr val="D4DEFF"/>
              </a:gs>
              <a:gs pos="47000">
                <a:srgbClr val="D4DEFF"/>
              </a:gs>
              <a:gs pos="100000">
                <a:srgbClr val="8488C4"/>
              </a:gs>
            </a:gsLst>
            <a:lin ang="5400000" scaled="1"/>
          </a:gradFill>
          <a:ln w="9525">
            <a:solidFill>
              <a:srgbClr val="000066"/>
            </a:solidFill>
            <a:miter lim="800000"/>
            <a:headEnd/>
            <a:tailEnd/>
          </a:ln>
        </p:spPr>
        <p:txBody>
          <a:bodyPr anchor="ctr"/>
          <a:lstStyle/>
          <a:p>
            <a:pPr algn="ctr" eaLnBrk="0" fontAlgn="base" hangingPunct="0">
              <a:spcBef>
                <a:spcPct val="0"/>
              </a:spcBef>
              <a:spcAft>
                <a:spcPct val="0"/>
              </a:spcAft>
            </a:pPr>
            <a:r>
              <a:rPr lang="en-US" altLang="ja-JP" sz="2400">
                <a:solidFill>
                  <a:srgbClr val="000066"/>
                </a:solidFill>
              </a:rPr>
              <a:t>30.1%</a:t>
            </a:r>
            <a:endParaRPr lang="ja-JP" altLang="en-GB" sz="2000">
              <a:solidFill>
                <a:srgbClr val="000066"/>
              </a:solidFill>
            </a:endParaRPr>
          </a:p>
        </p:txBody>
      </p:sp>
      <p:sp>
        <p:nvSpPr>
          <p:cNvPr id="834578" name="Rectangle 18"/>
          <p:cNvSpPr>
            <a:spLocks noChangeArrowheads="1"/>
          </p:cNvSpPr>
          <p:nvPr/>
        </p:nvSpPr>
        <p:spPr bwMode="auto">
          <a:xfrm>
            <a:off x="2122488" y="2349500"/>
            <a:ext cx="2228850" cy="684213"/>
          </a:xfrm>
          <a:prstGeom prst="rect">
            <a:avLst/>
          </a:prstGeom>
          <a:solidFill>
            <a:srgbClr val="14048A"/>
          </a:solidFill>
          <a:ln w="9525">
            <a:solidFill>
              <a:schemeClr val="bg1"/>
            </a:solidFill>
            <a:miter lim="800000"/>
            <a:headEnd/>
            <a:tailEnd/>
          </a:ln>
        </p:spPr>
        <p:txBody>
          <a:bodyPr anchor="ctr"/>
          <a:lstStyle/>
          <a:p>
            <a:pPr algn="ctr" eaLnBrk="0" fontAlgn="base" hangingPunct="0">
              <a:spcBef>
                <a:spcPct val="0"/>
              </a:spcBef>
              <a:spcAft>
                <a:spcPct val="0"/>
              </a:spcAft>
            </a:pPr>
            <a:r>
              <a:rPr lang="ja-JP" altLang="en-US" sz="2400">
                <a:solidFill>
                  <a:srgbClr val="FFFFFF"/>
                </a:solidFill>
              </a:rPr>
              <a:t>～</a:t>
            </a:r>
            <a:r>
              <a:rPr lang="en-US" altLang="ja-JP" sz="2400">
                <a:solidFill>
                  <a:srgbClr val="FFFFFF"/>
                </a:solidFill>
              </a:rPr>
              <a:t>2000</a:t>
            </a:r>
          </a:p>
        </p:txBody>
      </p:sp>
      <p:sp>
        <p:nvSpPr>
          <p:cNvPr id="834579" name="Rectangle 19"/>
          <p:cNvSpPr>
            <a:spLocks noChangeArrowheads="1"/>
          </p:cNvSpPr>
          <p:nvPr/>
        </p:nvSpPr>
        <p:spPr bwMode="auto">
          <a:xfrm>
            <a:off x="2122488" y="3616325"/>
            <a:ext cx="2228850" cy="584200"/>
          </a:xfrm>
          <a:prstGeom prst="rect">
            <a:avLst/>
          </a:prstGeom>
          <a:gradFill rotWithShape="0">
            <a:gsLst>
              <a:gs pos="0">
                <a:srgbClr val="96AB94"/>
              </a:gs>
              <a:gs pos="17000">
                <a:srgbClr val="D4DEFF"/>
              </a:gs>
              <a:gs pos="47000">
                <a:srgbClr val="D4DEFF"/>
              </a:gs>
              <a:gs pos="100000">
                <a:srgbClr val="8488C4"/>
              </a:gs>
            </a:gsLst>
            <a:lin ang="5400000" scaled="1"/>
          </a:gradFill>
          <a:ln w="9525">
            <a:solidFill>
              <a:srgbClr val="000066"/>
            </a:solidFill>
            <a:miter lim="800000"/>
            <a:headEnd/>
            <a:tailEnd/>
          </a:ln>
        </p:spPr>
        <p:txBody>
          <a:bodyPr anchor="ctr"/>
          <a:lstStyle/>
          <a:p>
            <a:pPr algn="ctr" eaLnBrk="0" fontAlgn="base" hangingPunct="0">
              <a:spcBef>
                <a:spcPct val="0"/>
              </a:spcBef>
              <a:spcAft>
                <a:spcPct val="0"/>
              </a:spcAft>
            </a:pPr>
            <a:r>
              <a:rPr lang="en-US" altLang="ja-JP" sz="2400">
                <a:solidFill>
                  <a:srgbClr val="000066"/>
                </a:solidFill>
              </a:rPr>
              <a:t>18%</a:t>
            </a:r>
            <a:endParaRPr lang="ja-JP" altLang="en-GB" sz="2400">
              <a:solidFill>
                <a:srgbClr val="000066"/>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AutoShape 36"/>
          <p:cNvSpPr>
            <a:spLocks noChangeArrowheads="1"/>
          </p:cNvSpPr>
          <p:nvPr/>
        </p:nvSpPr>
        <p:spPr bwMode="auto">
          <a:xfrm>
            <a:off x="5715008" y="3621092"/>
            <a:ext cx="584200" cy="450850"/>
          </a:xfrm>
          <a:prstGeom prst="rightArrow">
            <a:avLst>
              <a:gd name="adj1" fmla="val 50000"/>
              <a:gd name="adj2" fmla="val 32394"/>
            </a:avLst>
          </a:prstGeom>
          <a:solidFill>
            <a:srgbClr val="008000"/>
          </a:solidFill>
          <a:ln w="9525">
            <a:solidFill>
              <a:schemeClr val="bg1"/>
            </a:solidFill>
            <a:miter lim="800000"/>
            <a:headEnd/>
            <a:tailEnd/>
          </a:ln>
        </p:spPr>
        <p:txBody>
          <a:bodyPr wrap="none" anchor="ctr"/>
          <a:lstStyle/>
          <a:p>
            <a:pPr fontAlgn="base">
              <a:spcBef>
                <a:spcPct val="0"/>
              </a:spcBef>
              <a:spcAft>
                <a:spcPct val="0"/>
              </a:spcAft>
            </a:pPr>
            <a:endParaRPr lang="ja-JP" altLang="en-US" sz="2400">
              <a:solidFill>
                <a:srgbClr val="000000"/>
              </a:solidFill>
              <a:latin typeface="Arial" pitchFamily="34" charset="0"/>
              <a:ea typeface="HGP創英角ﾎﾟｯﾌﾟ体" pitchFamily="50" charset="-128"/>
            </a:endParaRPr>
          </a:p>
        </p:txBody>
      </p:sp>
      <p:sp>
        <p:nvSpPr>
          <p:cNvPr id="3550210" name="Rectangle 2"/>
          <p:cNvSpPr>
            <a:spLocks noChangeArrowheads="1"/>
          </p:cNvSpPr>
          <p:nvPr/>
        </p:nvSpPr>
        <p:spPr bwMode="auto">
          <a:xfrm>
            <a:off x="2862263" y="1314450"/>
            <a:ext cx="1789112" cy="2070100"/>
          </a:xfrm>
          <a:prstGeom prst="rect">
            <a:avLst/>
          </a:prstGeom>
          <a:solidFill>
            <a:srgbClr val="FFFFCC"/>
          </a:solidFill>
          <a:ln w="9525">
            <a:solidFill>
              <a:schemeClr val="tx1"/>
            </a:solidFill>
            <a:miter lim="800000"/>
            <a:headEnd/>
            <a:tailEnd/>
          </a:ln>
          <a:effectLst>
            <a:outerShdw dist="53882" dir="2700000" algn="ctr" rotWithShape="0">
              <a:schemeClr val="bg2">
                <a:alpha val="50000"/>
              </a:schemeClr>
            </a:outerShdw>
          </a:effectLst>
        </p:spPr>
        <p:txBody>
          <a:bodyPr wrap="none" anchor="ctr"/>
          <a:lstStyle/>
          <a:p>
            <a:pPr fontAlgn="base">
              <a:spcBef>
                <a:spcPct val="0"/>
              </a:spcBef>
              <a:spcAft>
                <a:spcPct val="0"/>
              </a:spcAft>
              <a:defRPr/>
            </a:pPr>
            <a:endParaRPr lang="ja-JP" altLang="en-US" sz="2400">
              <a:solidFill>
                <a:srgbClr val="000000"/>
              </a:solidFill>
              <a:latin typeface="Arial" pitchFamily="34" charset="0"/>
              <a:ea typeface="HGP創英角ﾎﾟｯﾌﾟ体" pitchFamily="50" charset="-128"/>
            </a:endParaRPr>
          </a:p>
        </p:txBody>
      </p:sp>
      <p:sp>
        <p:nvSpPr>
          <p:cNvPr id="3550211" name="Rectangle 3"/>
          <p:cNvSpPr>
            <a:spLocks noChangeArrowheads="1"/>
          </p:cNvSpPr>
          <p:nvPr/>
        </p:nvSpPr>
        <p:spPr bwMode="auto">
          <a:xfrm>
            <a:off x="2862263" y="4329113"/>
            <a:ext cx="1789112" cy="2430462"/>
          </a:xfrm>
          <a:prstGeom prst="rect">
            <a:avLst/>
          </a:prstGeom>
          <a:solidFill>
            <a:srgbClr val="FFFFCC"/>
          </a:solidFill>
          <a:ln w="9525">
            <a:solidFill>
              <a:schemeClr val="tx1"/>
            </a:solidFill>
            <a:miter lim="800000"/>
            <a:headEnd/>
            <a:tailEnd/>
          </a:ln>
          <a:effectLst>
            <a:outerShdw dist="53882" dir="2700000" algn="ctr" rotWithShape="0">
              <a:schemeClr val="bg2">
                <a:alpha val="50000"/>
              </a:schemeClr>
            </a:outerShdw>
          </a:effectLst>
        </p:spPr>
        <p:txBody>
          <a:bodyPr wrap="none" anchor="ctr"/>
          <a:lstStyle/>
          <a:p>
            <a:pPr fontAlgn="base">
              <a:spcBef>
                <a:spcPct val="0"/>
              </a:spcBef>
              <a:spcAft>
                <a:spcPct val="0"/>
              </a:spcAft>
              <a:defRPr/>
            </a:pPr>
            <a:endParaRPr lang="ja-JP" altLang="en-US" sz="2400">
              <a:solidFill>
                <a:srgbClr val="000000"/>
              </a:solidFill>
              <a:latin typeface="Arial" pitchFamily="34" charset="0"/>
              <a:ea typeface="HGP創英角ﾎﾟｯﾌﾟ体" pitchFamily="50" charset="-128"/>
            </a:endParaRPr>
          </a:p>
        </p:txBody>
      </p:sp>
      <p:sp>
        <p:nvSpPr>
          <p:cNvPr id="3550212" name="Rectangle 4"/>
          <p:cNvSpPr>
            <a:spLocks noChangeArrowheads="1"/>
          </p:cNvSpPr>
          <p:nvPr/>
        </p:nvSpPr>
        <p:spPr bwMode="auto">
          <a:xfrm>
            <a:off x="6083309" y="1314450"/>
            <a:ext cx="2925794" cy="1828798"/>
          </a:xfrm>
          <a:prstGeom prst="rect">
            <a:avLst/>
          </a:prstGeom>
          <a:solidFill>
            <a:srgbClr val="FFFFCC"/>
          </a:solidFill>
          <a:ln w="9525">
            <a:solidFill>
              <a:schemeClr val="tx1"/>
            </a:solidFill>
            <a:miter lim="800000"/>
            <a:headEnd/>
            <a:tailEnd/>
          </a:ln>
          <a:effectLst>
            <a:outerShdw dist="53882" dir="2700000" algn="ctr" rotWithShape="0">
              <a:schemeClr val="bg2">
                <a:alpha val="50000"/>
              </a:schemeClr>
            </a:outerShdw>
          </a:effectLst>
        </p:spPr>
        <p:txBody>
          <a:bodyPr wrap="none" anchor="ctr"/>
          <a:lstStyle/>
          <a:p>
            <a:pPr fontAlgn="base">
              <a:spcBef>
                <a:spcPct val="0"/>
              </a:spcBef>
              <a:spcAft>
                <a:spcPct val="0"/>
              </a:spcAft>
              <a:defRPr/>
            </a:pPr>
            <a:endParaRPr lang="ja-JP" altLang="en-US" sz="2400">
              <a:solidFill>
                <a:srgbClr val="000000"/>
              </a:solidFill>
              <a:latin typeface="Arial" pitchFamily="34" charset="0"/>
              <a:ea typeface="HGP創英角ﾎﾟｯﾌﾟ体" pitchFamily="50" charset="-128"/>
            </a:endParaRPr>
          </a:p>
        </p:txBody>
      </p:sp>
      <p:sp>
        <p:nvSpPr>
          <p:cNvPr id="3550213" name="Rectangle 5"/>
          <p:cNvSpPr>
            <a:spLocks noChangeArrowheads="1"/>
          </p:cNvSpPr>
          <p:nvPr/>
        </p:nvSpPr>
        <p:spPr bwMode="auto">
          <a:xfrm>
            <a:off x="6083309" y="4429131"/>
            <a:ext cx="2925794" cy="2330443"/>
          </a:xfrm>
          <a:prstGeom prst="rect">
            <a:avLst/>
          </a:prstGeom>
          <a:solidFill>
            <a:srgbClr val="FFFFCC"/>
          </a:solidFill>
          <a:ln w="9525">
            <a:solidFill>
              <a:schemeClr val="tx1"/>
            </a:solidFill>
            <a:miter lim="800000"/>
            <a:headEnd/>
            <a:tailEnd/>
          </a:ln>
          <a:effectLst>
            <a:outerShdw dist="53882" dir="2700000" algn="ctr" rotWithShape="0">
              <a:schemeClr val="bg2">
                <a:alpha val="50000"/>
              </a:schemeClr>
            </a:outerShdw>
          </a:effectLst>
        </p:spPr>
        <p:txBody>
          <a:bodyPr wrap="none" anchor="ctr"/>
          <a:lstStyle/>
          <a:p>
            <a:pPr fontAlgn="base">
              <a:spcBef>
                <a:spcPct val="0"/>
              </a:spcBef>
              <a:spcAft>
                <a:spcPct val="0"/>
              </a:spcAft>
              <a:defRPr/>
            </a:pPr>
            <a:endParaRPr lang="ja-JP" altLang="en-US" sz="2400">
              <a:solidFill>
                <a:srgbClr val="000000"/>
              </a:solidFill>
              <a:latin typeface="Arial" pitchFamily="34" charset="0"/>
              <a:ea typeface="HGP創英角ﾎﾟｯﾌﾟ体" pitchFamily="50" charset="-128"/>
            </a:endParaRPr>
          </a:p>
        </p:txBody>
      </p:sp>
      <p:sp>
        <p:nvSpPr>
          <p:cNvPr id="3550214" name="Rectangle 6"/>
          <p:cNvSpPr>
            <a:spLocks noChangeArrowheads="1"/>
          </p:cNvSpPr>
          <p:nvPr/>
        </p:nvSpPr>
        <p:spPr bwMode="auto">
          <a:xfrm>
            <a:off x="993775" y="142875"/>
            <a:ext cx="7156450" cy="1071547"/>
          </a:xfrm>
          <a:prstGeom prst="rect">
            <a:avLst/>
          </a:prstGeom>
          <a:gradFill rotWithShape="0">
            <a:gsLst>
              <a:gs pos="0">
                <a:srgbClr val="89B9FF"/>
              </a:gs>
              <a:gs pos="100000">
                <a:srgbClr val="FFFFFF"/>
              </a:gs>
            </a:gsLst>
            <a:lin ang="5400000" scaled="1"/>
          </a:gradFill>
          <a:ln w="28575">
            <a:solidFill>
              <a:schemeClr val="bg1"/>
            </a:solidFill>
            <a:miter lim="800000"/>
            <a:headEnd/>
            <a:tailEnd/>
          </a:ln>
          <a:effectLst>
            <a:outerShdw dist="71842" dir="2700000" algn="ctr" rotWithShape="0">
              <a:srgbClr val="C0C0C0"/>
            </a:outerShdw>
          </a:effectLst>
        </p:spPr>
        <p:txBody>
          <a:bodyPr wrap="none" anchor="ctr"/>
          <a:lstStyle/>
          <a:p>
            <a:pPr algn="ctr" fontAlgn="base">
              <a:spcBef>
                <a:spcPct val="0"/>
              </a:spcBef>
              <a:spcAft>
                <a:spcPct val="0"/>
              </a:spcAft>
              <a:defRPr/>
            </a:pPr>
            <a:r>
              <a:rPr lang="en-US" altLang="ja-JP" sz="2400" dirty="0">
                <a:solidFill>
                  <a:srgbClr val="FF9933"/>
                </a:solidFill>
                <a:effectLst>
                  <a:outerShdw blurRad="38100" dist="38100" dir="2700000" algn="tl">
                    <a:srgbClr val="000000"/>
                  </a:outerShdw>
                </a:effectLst>
                <a:latin typeface="Arial" pitchFamily="34" charset="0"/>
              </a:rPr>
              <a:t>Long-term </a:t>
            </a:r>
            <a:r>
              <a:rPr lang="en-US" altLang="ja-JP" sz="2400" dirty="0" smtClean="0">
                <a:solidFill>
                  <a:srgbClr val="FF9933"/>
                </a:solidFill>
                <a:effectLst>
                  <a:outerShdw blurRad="38100" dist="38100" dir="2700000" algn="tl">
                    <a:srgbClr val="000000"/>
                  </a:outerShdw>
                </a:effectLst>
                <a:latin typeface="Arial" pitchFamily="34" charset="0"/>
              </a:rPr>
              <a:t>Prognosis </a:t>
            </a:r>
            <a:r>
              <a:rPr lang="en-US" altLang="ja-JP" sz="2400" dirty="0">
                <a:solidFill>
                  <a:srgbClr val="FF9933"/>
                </a:solidFill>
                <a:effectLst>
                  <a:outerShdw blurRad="38100" dist="38100" dir="2700000" algn="tl">
                    <a:srgbClr val="000000"/>
                  </a:outerShdw>
                </a:effectLst>
                <a:latin typeface="Arial" pitchFamily="34" charset="0"/>
              </a:rPr>
              <a:t>of Diabetic Foot Patients</a:t>
            </a:r>
            <a:endParaRPr lang="ja-JP" altLang="en-US" sz="3200" dirty="0">
              <a:solidFill>
                <a:srgbClr val="FF9933"/>
              </a:solidFill>
              <a:effectLst>
                <a:outerShdw blurRad="38100" dist="38100" dir="2700000" algn="tl">
                  <a:srgbClr val="000000"/>
                </a:outerShdw>
              </a:effectLst>
              <a:latin typeface="Arial" pitchFamily="34" charset="0"/>
            </a:endParaRPr>
          </a:p>
          <a:p>
            <a:pPr algn="ctr" fontAlgn="base">
              <a:spcBef>
                <a:spcPct val="0"/>
              </a:spcBef>
              <a:spcAft>
                <a:spcPct val="0"/>
              </a:spcAft>
              <a:defRPr/>
            </a:pPr>
            <a:r>
              <a:rPr lang="ja-JP" altLang="en-US" sz="2000" dirty="0">
                <a:solidFill>
                  <a:srgbClr val="FF9933"/>
                </a:solidFill>
                <a:effectLst>
                  <a:outerShdw blurRad="38100" dist="38100" dir="2700000" algn="tl">
                    <a:srgbClr val="000000"/>
                  </a:outerShdw>
                </a:effectLst>
                <a:latin typeface="Arial" pitchFamily="34" charset="0"/>
              </a:rPr>
              <a:t>－</a:t>
            </a:r>
            <a:r>
              <a:rPr lang="en-US" altLang="ja-JP" sz="2000" dirty="0">
                <a:solidFill>
                  <a:srgbClr val="FF9933"/>
                </a:solidFill>
                <a:effectLst>
                  <a:outerShdw blurRad="38100" dist="38100" dir="2700000" algn="tl">
                    <a:srgbClr val="000000"/>
                  </a:outerShdw>
                </a:effectLst>
                <a:latin typeface="Arial" pitchFamily="34" charset="0"/>
              </a:rPr>
              <a:t>Recurrence and Amputation after discharge</a:t>
            </a:r>
            <a:r>
              <a:rPr lang="ja-JP" altLang="en-US" sz="2000" dirty="0">
                <a:solidFill>
                  <a:srgbClr val="FF9933"/>
                </a:solidFill>
                <a:effectLst>
                  <a:outerShdw blurRad="38100" dist="38100" dir="2700000" algn="tl">
                    <a:srgbClr val="000000"/>
                  </a:outerShdw>
                </a:effectLst>
                <a:latin typeface="Arial" pitchFamily="34" charset="0"/>
              </a:rPr>
              <a:t>－</a:t>
            </a:r>
          </a:p>
        </p:txBody>
      </p:sp>
      <p:sp>
        <p:nvSpPr>
          <p:cNvPr id="1113095" name="AutoShape 7"/>
          <p:cNvSpPr>
            <a:spLocks noChangeArrowheads="1"/>
          </p:cNvSpPr>
          <p:nvPr/>
        </p:nvSpPr>
        <p:spPr bwMode="auto">
          <a:xfrm>
            <a:off x="4748213" y="2285992"/>
            <a:ext cx="1181109" cy="315912"/>
          </a:xfrm>
          <a:prstGeom prst="rightArrow">
            <a:avLst>
              <a:gd name="adj1" fmla="val 50000"/>
              <a:gd name="adj2" fmla="val 109171"/>
            </a:avLst>
          </a:prstGeom>
          <a:solidFill>
            <a:srgbClr val="9A001D"/>
          </a:solidFill>
          <a:ln w="9525">
            <a:solidFill>
              <a:schemeClr val="bg1"/>
            </a:solidFill>
            <a:miter lim="800000"/>
            <a:headEnd/>
            <a:tailEnd/>
          </a:ln>
        </p:spPr>
        <p:txBody>
          <a:bodyPr wrap="none" anchor="ctr"/>
          <a:lstStyle/>
          <a:p>
            <a:pPr fontAlgn="base">
              <a:spcBef>
                <a:spcPct val="0"/>
              </a:spcBef>
              <a:spcAft>
                <a:spcPct val="0"/>
              </a:spcAft>
            </a:pPr>
            <a:endParaRPr lang="ja-JP" altLang="en-US" sz="2400">
              <a:solidFill>
                <a:srgbClr val="000000"/>
              </a:solidFill>
              <a:latin typeface="Arial" pitchFamily="34" charset="0"/>
              <a:ea typeface="HGP創英角ﾎﾟｯﾌﾟ体" pitchFamily="50" charset="-128"/>
            </a:endParaRPr>
          </a:p>
        </p:txBody>
      </p:sp>
      <p:sp>
        <p:nvSpPr>
          <p:cNvPr id="1113096" name="AutoShape 8"/>
          <p:cNvSpPr>
            <a:spLocks noChangeArrowheads="1"/>
          </p:cNvSpPr>
          <p:nvPr/>
        </p:nvSpPr>
        <p:spPr bwMode="auto">
          <a:xfrm>
            <a:off x="7432684" y="2219314"/>
            <a:ext cx="676275" cy="315912"/>
          </a:xfrm>
          <a:prstGeom prst="rightArrow">
            <a:avLst>
              <a:gd name="adj1" fmla="val 50000"/>
              <a:gd name="adj2" fmla="val 53518"/>
            </a:avLst>
          </a:prstGeom>
          <a:solidFill>
            <a:srgbClr val="9A001D"/>
          </a:solidFill>
          <a:ln w="9525">
            <a:solidFill>
              <a:schemeClr val="bg1"/>
            </a:solidFill>
            <a:miter lim="800000"/>
            <a:headEnd/>
            <a:tailEnd/>
          </a:ln>
        </p:spPr>
        <p:txBody>
          <a:bodyPr wrap="none" anchor="ctr"/>
          <a:lstStyle/>
          <a:p>
            <a:pPr fontAlgn="base">
              <a:spcBef>
                <a:spcPct val="0"/>
              </a:spcBef>
              <a:spcAft>
                <a:spcPct val="0"/>
              </a:spcAft>
            </a:pPr>
            <a:endParaRPr lang="ja-JP" altLang="en-US" sz="2400">
              <a:solidFill>
                <a:srgbClr val="000000"/>
              </a:solidFill>
              <a:latin typeface="Arial" pitchFamily="34" charset="0"/>
              <a:ea typeface="HGP創英角ﾎﾟｯﾌﾟ体" pitchFamily="50" charset="-128"/>
            </a:endParaRPr>
          </a:p>
        </p:txBody>
      </p:sp>
      <p:sp>
        <p:nvSpPr>
          <p:cNvPr id="1113097" name="AutoShape 9"/>
          <p:cNvSpPr>
            <a:spLocks noChangeArrowheads="1"/>
          </p:cNvSpPr>
          <p:nvPr/>
        </p:nvSpPr>
        <p:spPr bwMode="auto">
          <a:xfrm>
            <a:off x="4751388" y="5545160"/>
            <a:ext cx="1177934" cy="315913"/>
          </a:xfrm>
          <a:prstGeom prst="rightArrow">
            <a:avLst>
              <a:gd name="adj1" fmla="val 50000"/>
              <a:gd name="adj2" fmla="val 106909"/>
            </a:avLst>
          </a:prstGeom>
          <a:solidFill>
            <a:srgbClr val="003399"/>
          </a:solidFill>
          <a:ln w="9525">
            <a:solidFill>
              <a:schemeClr val="bg1"/>
            </a:solidFill>
            <a:miter lim="800000"/>
            <a:headEnd/>
            <a:tailEnd/>
          </a:ln>
        </p:spPr>
        <p:txBody>
          <a:bodyPr wrap="none" anchor="ctr"/>
          <a:lstStyle/>
          <a:p>
            <a:pPr fontAlgn="base">
              <a:spcBef>
                <a:spcPct val="0"/>
              </a:spcBef>
              <a:spcAft>
                <a:spcPct val="0"/>
              </a:spcAft>
            </a:pPr>
            <a:endParaRPr lang="ja-JP" altLang="en-US" sz="2400">
              <a:solidFill>
                <a:srgbClr val="000000"/>
              </a:solidFill>
              <a:latin typeface="Arial" pitchFamily="34" charset="0"/>
              <a:ea typeface="HGP創英角ﾎﾟｯﾌﾟ体" pitchFamily="50" charset="-128"/>
            </a:endParaRPr>
          </a:p>
        </p:txBody>
      </p:sp>
      <p:sp>
        <p:nvSpPr>
          <p:cNvPr id="1113098" name="AutoShape 10"/>
          <p:cNvSpPr>
            <a:spLocks noChangeArrowheads="1"/>
          </p:cNvSpPr>
          <p:nvPr/>
        </p:nvSpPr>
        <p:spPr bwMode="auto">
          <a:xfrm>
            <a:off x="7388234" y="5545160"/>
            <a:ext cx="676275" cy="315913"/>
          </a:xfrm>
          <a:prstGeom prst="rightArrow">
            <a:avLst>
              <a:gd name="adj1" fmla="val 50000"/>
              <a:gd name="adj2" fmla="val 53518"/>
            </a:avLst>
          </a:prstGeom>
          <a:solidFill>
            <a:srgbClr val="003399"/>
          </a:solidFill>
          <a:ln w="9525">
            <a:solidFill>
              <a:schemeClr val="bg1"/>
            </a:solidFill>
            <a:miter lim="800000"/>
            <a:headEnd/>
            <a:tailEnd/>
          </a:ln>
        </p:spPr>
        <p:txBody>
          <a:bodyPr wrap="none" anchor="ctr"/>
          <a:lstStyle/>
          <a:p>
            <a:pPr fontAlgn="base">
              <a:spcBef>
                <a:spcPct val="0"/>
              </a:spcBef>
              <a:spcAft>
                <a:spcPct val="0"/>
              </a:spcAft>
            </a:pPr>
            <a:endParaRPr lang="ja-JP" altLang="en-US" sz="2400">
              <a:solidFill>
                <a:srgbClr val="000000"/>
              </a:solidFill>
              <a:latin typeface="Arial" pitchFamily="34" charset="0"/>
              <a:ea typeface="HGP創英角ﾎﾟｯﾌﾟ体" pitchFamily="50" charset="-128"/>
            </a:endParaRPr>
          </a:p>
        </p:txBody>
      </p:sp>
      <p:sp>
        <p:nvSpPr>
          <p:cNvPr id="1113099" name="Text Box 11"/>
          <p:cNvSpPr txBox="1">
            <a:spLocks noChangeArrowheads="1"/>
          </p:cNvSpPr>
          <p:nvPr/>
        </p:nvSpPr>
        <p:spPr bwMode="auto">
          <a:xfrm>
            <a:off x="2928926" y="1349375"/>
            <a:ext cx="1643074" cy="646331"/>
          </a:xfrm>
          <a:prstGeom prst="rect">
            <a:avLst/>
          </a:prstGeom>
          <a:noFill/>
          <a:ln w="9525">
            <a:noFill/>
            <a:miter lim="800000"/>
            <a:headEnd/>
            <a:tailEnd/>
          </a:ln>
        </p:spPr>
        <p:txBody>
          <a:bodyPr wrap="square">
            <a:spAutoFit/>
          </a:bodyPr>
          <a:lstStyle/>
          <a:p>
            <a:pPr algn="ctr" fontAlgn="base">
              <a:spcBef>
                <a:spcPct val="0"/>
              </a:spcBef>
              <a:spcAft>
                <a:spcPct val="0"/>
              </a:spcAft>
            </a:pPr>
            <a:r>
              <a:rPr lang="en-US" altLang="ja-JP" dirty="0">
                <a:solidFill>
                  <a:srgbClr val="CC3300"/>
                </a:solidFill>
                <a:latin typeface="Arial" pitchFamily="34" charset="0"/>
              </a:rPr>
              <a:t>Amputation</a:t>
            </a:r>
          </a:p>
          <a:p>
            <a:pPr algn="ctr" fontAlgn="base">
              <a:spcBef>
                <a:spcPct val="0"/>
              </a:spcBef>
              <a:spcAft>
                <a:spcPct val="0"/>
              </a:spcAft>
            </a:pPr>
            <a:r>
              <a:rPr lang="en-US" altLang="ja-JP" dirty="0">
                <a:solidFill>
                  <a:srgbClr val="CC3300"/>
                </a:solidFill>
                <a:latin typeface="Arial" pitchFamily="34" charset="0"/>
              </a:rPr>
              <a:t>(at discharge)</a:t>
            </a:r>
          </a:p>
        </p:txBody>
      </p:sp>
      <p:sp>
        <p:nvSpPr>
          <p:cNvPr id="1113100" name="Text Box 12"/>
          <p:cNvSpPr txBox="1">
            <a:spLocks noChangeArrowheads="1"/>
          </p:cNvSpPr>
          <p:nvPr/>
        </p:nvSpPr>
        <p:spPr bwMode="auto">
          <a:xfrm>
            <a:off x="6075372" y="1323975"/>
            <a:ext cx="1539875" cy="579646"/>
          </a:xfrm>
          <a:prstGeom prst="rect">
            <a:avLst/>
          </a:prstGeom>
          <a:noFill/>
          <a:ln w="9525">
            <a:noFill/>
            <a:miter lim="800000"/>
            <a:headEnd/>
            <a:tailEnd/>
          </a:ln>
        </p:spPr>
        <p:txBody>
          <a:bodyPr>
            <a:spAutoFit/>
          </a:bodyPr>
          <a:lstStyle/>
          <a:p>
            <a:pPr algn="ctr" fontAlgn="base">
              <a:lnSpc>
                <a:spcPts val="1900"/>
              </a:lnSpc>
              <a:spcBef>
                <a:spcPct val="0"/>
              </a:spcBef>
              <a:spcAft>
                <a:spcPct val="0"/>
              </a:spcAft>
            </a:pPr>
            <a:r>
              <a:rPr lang="en-US" altLang="ja-JP" sz="2000" dirty="0">
                <a:solidFill>
                  <a:srgbClr val="CC3300"/>
                </a:solidFill>
                <a:latin typeface="Arial" pitchFamily="34" charset="0"/>
              </a:rPr>
              <a:t>Recurrence</a:t>
            </a:r>
            <a:endParaRPr lang="ja-JP" altLang="en-US" sz="2000" dirty="0">
              <a:solidFill>
                <a:srgbClr val="CC3300"/>
              </a:solidFill>
              <a:latin typeface="Arial" pitchFamily="34" charset="0"/>
            </a:endParaRPr>
          </a:p>
          <a:p>
            <a:pPr algn="ctr" fontAlgn="base">
              <a:lnSpc>
                <a:spcPts val="1900"/>
              </a:lnSpc>
              <a:spcBef>
                <a:spcPct val="0"/>
              </a:spcBef>
              <a:spcAft>
                <a:spcPct val="0"/>
              </a:spcAft>
            </a:pPr>
            <a:r>
              <a:rPr lang="en-US" altLang="ja-JP" sz="2000" dirty="0">
                <a:solidFill>
                  <a:srgbClr val="CC3300"/>
                </a:solidFill>
                <a:latin typeface="Arial" pitchFamily="34" charset="0"/>
              </a:rPr>
              <a:t>75%</a:t>
            </a:r>
          </a:p>
        </p:txBody>
      </p:sp>
      <p:sp>
        <p:nvSpPr>
          <p:cNvPr id="1113101" name="Text Box 13"/>
          <p:cNvSpPr txBox="1">
            <a:spLocks noChangeArrowheads="1"/>
          </p:cNvSpPr>
          <p:nvPr/>
        </p:nvSpPr>
        <p:spPr bwMode="auto">
          <a:xfrm>
            <a:off x="7508905" y="1353909"/>
            <a:ext cx="1571604" cy="579646"/>
          </a:xfrm>
          <a:prstGeom prst="rect">
            <a:avLst/>
          </a:prstGeom>
          <a:noFill/>
          <a:ln w="9525">
            <a:noFill/>
            <a:miter lim="800000"/>
            <a:headEnd/>
            <a:tailEnd/>
          </a:ln>
        </p:spPr>
        <p:txBody>
          <a:bodyPr wrap="square">
            <a:spAutoFit/>
          </a:bodyPr>
          <a:lstStyle/>
          <a:p>
            <a:pPr algn="ctr" fontAlgn="base">
              <a:lnSpc>
                <a:spcPts val="1900"/>
              </a:lnSpc>
              <a:spcBef>
                <a:spcPct val="0"/>
              </a:spcBef>
              <a:spcAft>
                <a:spcPct val="0"/>
              </a:spcAft>
            </a:pPr>
            <a:r>
              <a:rPr lang="en-US" altLang="ja-JP" sz="1600" dirty="0">
                <a:solidFill>
                  <a:srgbClr val="CC3300"/>
                </a:solidFill>
                <a:latin typeface="Arial" pitchFamily="34" charset="0"/>
              </a:rPr>
              <a:t>Re-Amputation</a:t>
            </a:r>
            <a:endParaRPr lang="ja-JP" altLang="en-US" sz="1600" dirty="0">
              <a:solidFill>
                <a:srgbClr val="CC3300"/>
              </a:solidFill>
              <a:latin typeface="Arial" pitchFamily="34" charset="0"/>
            </a:endParaRPr>
          </a:p>
          <a:p>
            <a:pPr algn="ctr" fontAlgn="base">
              <a:lnSpc>
                <a:spcPts val="1900"/>
              </a:lnSpc>
              <a:spcBef>
                <a:spcPct val="0"/>
              </a:spcBef>
              <a:spcAft>
                <a:spcPct val="0"/>
              </a:spcAft>
            </a:pPr>
            <a:r>
              <a:rPr lang="en-US" altLang="ja-JP" sz="2000" dirty="0">
                <a:solidFill>
                  <a:srgbClr val="CC3300"/>
                </a:solidFill>
                <a:latin typeface="Arial" pitchFamily="34" charset="0"/>
              </a:rPr>
              <a:t>25%</a:t>
            </a:r>
          </a:p>
        </p:txBody>
      </p:sp>
      <p:sp>
        <p:nvSpPr>
          <p:cNvPr id="1113102" name="Text Box 14"/>
          <p:cNvSpPr txBox="1">
            <a:spLocks noChangeArrowheads="1"/>
          </p:cNvSpPr>
          <p:nvPr/>
        </p:nvSpPr>
        <p:spPr bwMode="auto">
          <a:xfrm>
            <a:off x="2928926" y="4354305"/>
            <a:ext cx="1785950" cy="646331"/>
          </a:xfrm>
          <a:prstGeom prst="rect">
            <a:avLst/>
          </a:prstGeom>
          <a:noFill/>
          <a:ln w="9525">
            <a:noFill/>
            <a:miter lim="800000"/>
            <a:headEnd/>
            <a:tailEnd/>
          </a:ln>
        </p:spPr>
        <p:txBody>
          <a:bodyPr wrap="square">
            <a:spAutoFit/>
          </a:bodyPr>
          <a:lstStyle/>
          <a:p>
            <a:pPr algn="ctr" fontAlgn="base">
              <a:spcBef>
                <a:spcPct val="0"/>
              </a:spcBef>
              <a:spcAft>
                <a:spcPct val="0"/>
              </a:spcAft>
            </a:pPr>
            <a:r>
              <a:rPr lang="en-US" altLang="ja-JP" dirty="0">
                <a:solidFill>
                  <a:srgbClr val="000066"/>
                </a:solidFill>
                <a:latin typeface="Arial" pitchFamily="34" charset="0"/>
              </a:rPr>
              <a:t>No Amputation (at discharge)</a:t>
            </a:r>
          </a:p>
        </p:txBody>
      </p:sp>
      <p:sp>
        <p:nvSpPr>
          <p:cNvPr id="1113103" name="Text Box 15"/>
          <p:cNvSpPr txBox="1">
            <a:spLocks noChangeArrowheads="1"/>
          </p:cNvSpPr>
          <p:nvPr/>
        </p:nvSpPr>
        <p:spPr bwMode="auto">
          <a:xfrm>
            <a:off x="6183344" y="4534524"/>
            <a:ext cx="1539875" cy="823302"/>
          </a:xfrm>
          <a:prstGeom prst="rect">
            <a:avLst/>
          </a:prstGeom>
          <a:noFill/>
          <a:ln w="9525">
            <a:noFill/>
            <a:miter lim="800000"/>
            <a:headEnd/>
            <a:tailEnd/>
          </a:ln>
        </p:spPr>
        <p:txBody>
          <a:bodyPr>
            <a:spAutoFit/>
          </a:bodyPr>
          <a:lstStyle/>
          <a:p>
            <a:pPr algn="ctr" fontAlgn="base">
              <a:lnSpc>
                <a:spcPts val="1900"/>
              </a:lnSpc>
              <a:spcBef>
                <a:spcPct val="0"/>
              </a:spcBef>
              <a:spcAft>
                <a:spcPct val="0"/>
              </a:spcAft>
            </a:pPr>
            <a:r>
              <a:rPr lang="en-US" altLang="ja-JP" dirty="0">
                <a:solidFill>
                  <a:srgbClr val="000066"/>
                </a:solidFill>
                <a:latin typeface="Arial" pitchFamily="34" charset="0"/>
              </a:rPr>
              <a:t>Recurrence</a:t>
            </a:r>
          </a:p>
          <a:p>
            <a:pPr algn="ctr" fontAlgn="base">
              <a:lnSpc>
                <a:spcPts val="1900"/>
              </a:lnSpc>
              <a:spcBef>
                <a:spcPct val="0"/>
              </a:spcBef>
              <a:spcAft>
                <a:spcPct val="0"/>
              </a:spcAft>
            </a:pPr>
            <a:r>
              <a:rPr lang="en-US" altLang="ja-JP" dirty="0">
                <a:solidFill>
                  <a:srgbClr val="000066"/>
                </a:solidFill>
                <a:latin typeface="Arial" pitchFamily="34" charset="0"/>
              </a:rPr>
              <a:t>of Foot Ulcer</a:t>
            </a:r>
            <a:endParaRPr lang="ja-JP" altLang="en-US" dirty="0">
              <a:solidFill>
                <a:srgbClr val="000066"/>
              </a:solidFill>
              <a:latin typeface="Arial" pitchFamily="34" charset="0"/>
            </a:endParaRPr>
          </a:p>
          <a:p>
            <a:pPr algn="ctr" fontAlgn="base">
              <a:lnSpc>
                <a:spcPts val="1900"/>
              </a:lnSpc>
              <a:spcBef>
                <a:spcPct val="0"/>
              </a:spcBef>
              <a:spcAft>
                <a:spcPct val="0"/>
              </a:spcAft>
            </a:pPr>
            <a:r>
              <a:rPr lang="en-US" altLang="ja-JP" sz="2000" dirty="0">
                <a:solidFill>
                  <a:srgbClr val="000066"/>
                </a:solidFill>
                <a:latin typeface="Arial" pitchFamily="34" charset="0"/>
              </a:rPr>
              <a:t>48.4%</a:t>
            </a:r>
          </a:p>
        </p:txBody>
      </p:sp>
      <p:sp>
        <p:nvSpPr>
          <p:cNvPr id="1113104" name="Text Box 16"/>
          <p:cNvSpPr txBox="1">
            <a:spLocks noChangeArrowheads="1"/>
          </p:cNvSpPr>
          <p:nvPr/>
        </p:nvSpPr>
        <p:spPr bwMode="auto">
          <a:xfrm>
            <a:off x="7651781" y="4572008"/>
            <a:ext cx="1357322" cy="677108"/>
          </a:xfrm>
          <a:prstGeom prst="rect">
            <a:avLst/>
          </a:prstGeom>
          <a:noFill/>
          <a:ln w="9525">
            <a:noFill/>
            <a:miter lim="800000"/>
            <a:headEnd/>
            <a:tailEnd/>
          </a:ln>
        </p:spPr>
        <p:txBody>
          <a:bodyPr wrap="square">
            <a:spAutoFit/>
          </a:bodyPr>
          <a:lstStyle/>
          <a:p>
            <a:pPr algn="ctr" fontAlgn="base">
              <a:spcBef>
                <a:spcPct val="0"/>
              </a:spcBef>
              <a:spcAft>
                <a:spcPct val="0"/>
              </a:spcAft>
            </a:pPr>
            <a:r>
              <a:rPr lang="en-US" altLang="ja-JP" dirty="0">
                <a:solidFill>
                  <a:srgbClr val="000066"/>
                </a:solidFill>
                <a:latin typeface="Arial" pitchFamily="34" charset="0"/>
              </a:rPr>
              <a:t>Amputation</a:t>
            </a:r>
            <a:endParaRPr lang="ja-JP" altLang="en-US" dirty="0">
              <a:solidFill>
                <a:srgbClr val="000066"/>
              </a:solidFill>
              <a:latin typeface="Arial" pitchFamily="34" charset="0"/>
            </a:endParaRPr>
          </a:p>
          <a:p>
            <a:pPr algn="ctr" fontAlgn="base">
              <a:spcBef>
                <a:spcPct val="0"/>
              </a:spcBef>
              <a:spcAft>
                <a:spcPct val="0"/>
              </a:spcAft>
            </a:pPr>
            <a:r>
              <a:rPr lang="en-US" altLang="ja-JP" sz="2000" dirty="0">
                <a:solidFill>
                  <a:srgbClr val="000066"/>
                </a:solidFill>
                <a:latin typeface="Arial" pitchFamily="34" charset="0"/>
              </a:rPr>
              <a:t>6.6%</a:t>
            </a:r>
          </a:p>
        </p:txBody>
      </p:sp>
      <p:sp>
        <p:nvSpPr>
          <p:cNvPr id="3550225" name="Rectangle 17"/>
          <p:cNvSpPr>
            <a:spLocks noChangeArrowheads="1"/>
          </p:cNvSpPr>
          <p:nvPr/>
        </p:nvSpPr>
        <p:spPr bwMode="auto">
          <a:xfrm>
            <a:off x="115888" y="2571744"/>
            <a:ext cx="2655887" cy="3214710"/>
          </a:xfrm>
          <a:prstGeom prst="rect">
            <a:avLst/>
          </a:prstGeom>
          <a:gradFill rotWithShape="1">
            <a:gsLst>
              <a:gs pos="0">
                <a:srgbClr val="FFFF99"/>
              </a:gs>
              <a:gs pos="100000">
                <a:schemeClr val="bg1"/>
              </a:gs>
            </a:gsLst>
            <a:lin ang="5400000" scaled="1"/>
          </a:gradFill>
          <a:ln w="9525">
            <a:solidFill>
              <a:schemeClr val="tx1"/>
            </a:solidFill>
            <a:miter lim="800000"/>
            <a:headEnd/>
            <a:tailEnd/>
          </a:ln>
          <a:effectLst>
            <a:outerShdw dist="35921" dir="2700000" algn="ctr" rotWithShape="0">
              <a:schemeClr val="bg2">
                <a:alpha val="50000"/>
              </a:schemeClr>
            </a:outerShdw>
          </a:effectLst>
        </p:spPr>
        <p:txBody>
          <a:bodyPr wrap="none" anchor="ctr"/>
          <a:lstStyle/>
          <a:p>
            <a:pPr fontAlgn="base">
              <a:spcBef>
                <a:spcPct val="0"/>
              </a:spcBef>
              <a:spcAft>
                <a:spcPct val="0"/>
              </a:spcAft>
              <a:defRPr/>
            </a:pPr>
            <a:endParaRPr lang="ja-JP" altLang="en-US" sz="2400">
              <a:solidFill>
                <a:srgbClr val="000000"/>
              </a:solidFill>
              <a:latin typeface="Arial" pitchFamily="34" charset="0"/>
              <a:ea typeface="HGP創英角ﾎﾟｯﾌﾟ体" pitchFamily="50" charset="-128"/>
            </a:endParaRPr>
          </a:p>
        </p:txBody>
      </p:sp>
      <p:pic>
        <p:nvPicPr>
          <p:cNvPr id="1113106" name="Picture 18" descr="43例"/>
          <p:cNvPicPr>
            <a:picLocks noChangeAspect="1" noChangeArrowheads="1"/>
          </p:cNvPicPr>
          <p:nvPr/>
        </p:nvPicPr>
        <p:blipFill>
          <a:blip r:embed="rId3" cstate="print"/>
          <a:srcRect/>
          <a:stretch>
            <a:fillRect/>
          </a:stretch>
        </p:blipFill>
        <p:spPr bwMode="auto">
          <a:xfrm>
            <a:off x="279400" y="3228990"/>
            <a:ext cx="2363788" cy="2414588"/>
          </a:xfrm>
          <a:prstGeom prst="rect">
            <a:avLst/>
          </a:prstGeom>
          <a:noFill/>
          <a:ln w="9525">
            <a:noFill/>
            <a:miter lim="800000"/>
            <a:headEnd/>
            <a:tailEnd/>
          </a:ln>
        </p:spPr>
      </p:pic>
      <p:pic>
        <p:nvPicPr>
          <p:cNvPr id="1113107" name="Picture 19" descr="31例"/>
          <p:cNvPicPr>
            <a:picLocks noChangeAspect="1" noChangeArrowheads="1"/>
          </p:cNvPicPr>
          <p:nvPr/>
        </p:nvPicPr>
        <p:blipFill>
          <a:blip r:embed="rId4" cstate="print"/>
          <a:srcRect/>
          <a:stretch>
            <a:fillRect/>
          </a:stretch>
        </p:blipFill>
        <p:spPr bwMode="auto">
          <a:xfrm>
            <a:off x="2906713" y="5003800"/>
            <a:ext cx="1654175" cy="1665288"/>
          </a:xfrm>
          <a:prstGeom prst="rect">
            <a:avLst/>
          </a:prstGeom>
          <a:noFill/>
          <a:ln w="9525">
            <a:noFill/>
            <a:miter lim="800000"/>
            <a:headEnd/>
            <a:tailEnd/>
          </a:ln>
        </p:spPr>
      </p:pic>
      <p:pic>
        <p:nvPicPr>
          <p:cNvPr id="1113108" name="Picture 20" descr="2例"/>
          <p:cNvPicPr>
            <a:picLocks noChangeAspect="1" noChangeArrowheads="1"/>
          </p:cNvPicPr>
          <p:nvPr/>
        </p:nvPicPr>
        <p:blipFill>
          <a:blip r:embed="rId5" cstate="print"/>
          <a:srcRect/>
          <a:stretch>
            <a:fillRect/>
          </a:stretch>
        </p:blipFill>
        <p:spPr bwMode="auto">
          <a:xfrm>
            <a:off x="8158172" y="5275285"/>
            <a:ext cx="368300" cy="1306513"/>
          </a:xfrm>
          <a:prstGeom prst="rect">
            <a:avLst/>
          </a:prstGeom>
          <a:noFill/>
          <a:ln w="9525">
            <a:noFill/>
            <a:miter lim="800000"/>
            <a:headEnd/>
            <a:tailEnd/>
          </a:ln>
        </p:spPr>
      </p:pic>
      <p:pic>
        <p:nvPicPr>
          <p:cNvPr id="1113109" name="Picture 21" descr="3例"/>
          <p:cNvPicPr>
            <a:picLocks noChangeAspect="1" noChangeArrowheads="1"/>
          </p:cNvPicPr>
          <p:nvPr/>
        </p:nvPicPr>
        <p:blipFill>
          <a:blip r:embed="rId6" cstate="print"/>
          <a:srcRect/>
          <a:stretch>
            <a:fillRect/>
          </a:stretch>
        </p:blipFill>
        <p:spPr bwMode="auto">
          <a:xfrm>
            <a:off x="8131184" y="1857364"/>
            <a:ext cx="473075" cy="1214437"/>
          </a:xfrm>
          <a:prstGeom prst="rect">
            <a:avLst/>
          </a:prstGeom>
          <a:noFill/>
          <a:ln w="9525">
            <a:noFill/>
            <a:miter lim="800000"/>
            <a:headEnd/>
            <a:tailEnd/>
          </a:ln>
        </p:spPr>
      </p:pic>
      <p:pic>
        <p:nvPicPr>
          <p:cNvPr id="1113110" name="Picture 22" descr="9例"/>
          <p:cNvPicPr>
            <a:picLocks noChangeAspect="1" noChangeArrowheads="1"/>
          </p:cNvPicPr>
          <p:nvPr/>
        </p:nvPicPr>
        <p:blipFill>
          <a:blip r:embed="rId7" cstate="print"/>
          <a:srcRect/>
          <a:stretch>
            <a:fillRect/>
          </a:stretch>
        </p:blipFill>
        <p:spPr bwMode="auto">
          <a:xfrm>
            <a:off x="6315084" y="1858951"/>
            <a:ext cx="1122363" cy="1214438"/>
          </a:xfrm>
          <a:prstGeom prst="rect">
            <a:avLst/>
          </a:prstGeom>
          <a:noFill/>
          <a:ln w="9525">
            <a:noFill/>
            <a:miter lim="800000"/>
            <a:headEnd/>
            <a:tailEnd/>
          </a:ln>
        </p:spPr>
      </p:pic>
      <p:pic>
        <p:nvPicPr>
          <p:cNvPr id="1113111" name="Picture 23" descr="12例"/>
          <p:cNvPicPr>
            <a:picLocks noChangeAspect="1" noChangeArrowheads="1"/>
          </p:cNvPicPr>
          <p:nvPr/>
        </p:nvPicPr>
        <p:blipFill>
          <a:blip r:embed="rId8" cstate="print"/>
          <a:srcRect/>
          <a:stretch>
            <a:fillRect/>
          </a:stretch>
        </p:blipFill>
        <p:spPr bwMode="auto">
          <a:xfrm>
            <a:off x="3298825" y="2035175"/>
            <a:ext cx="1049338" cy="1303338"/>
          </a:xfrm>
          <a:prstGeom prst="rect">
            <a:avLst/>
          </a:prstGeom>
          <a:noFill/>
          <a:ln w="9525">
            <a:noFill/>
            <a:miter lim="800000"/>
            <a:headEnd/>
            <a:tailEnd/>
          </a:ln>
        </p:spPr>
      </p:pic>
      <p:pic>
        <p:nvPicPr>
          <p:cNvPr id="1113112" name="Picture 24" descr="14例"/>
          <p:cNvPicPr>
            <a:picLocks noChangeAspect="1" noChangeArrowheads="1"/>
          </p:cNvPicPr>
          <p:nvPr/>
        </p:nvPicPr>
        <p:blipFill>
          <a:blip r:embed="rId9" cstate="print"/>
          <a:srcRect/>
          <a:stretch>
            <a:fillRect/>
          </a:stretch>
        </p:blipFill>
        <p:spPr bwMode="auto">
          <a:xfrm>
            <a:off x="6353184" y="5229248"/>
            <a:ext cx="965200" cy="1485900"/>
          </a:xfrm>
          <a:prstGeom prst="rect">
            <a:avLst/>
          </a:prstGeom>
          <a:noFill/>
          <a:ln w="9525">
            <a:noFill/>
            <a:miter lim="800000"/>
            <a:headEnd/>
            <a:tailEnd/>
          </a:ln>
        </p:spPr>
      </p:pic>
      <p:sp>
        <p:nvSpPr>
          <p:cNvPr id="3550233" name="Text Box 25"/>
          <p:cNvSpPr txBox="1">
            <a:spLocks noChangeArrowheads="1"/>
          </p:cNvSpPr>
          <p:nvPr/>
        </p:nvSpPr>
        <p:spPr bwMode="auto">
          <a:xfrm>
            <a:off x="3357554" y="2354041"/>
            <a:ext cx="765175" cy="579646"/>
          </a:xfrm>
          <a:prstGeom prst="rect">
            <a:avLst/>
          </a:prstGeom>
          <a:noFill/>
          <a:ln w="9525">
            <a:noFill/>
            <a:miter lim="800000"/>
            <a:headEnd/>
            <a:tailEnd/>
          </a:ln>
          <a:effectLst>
            <a:outerShdw dist="17961" dir="2700000" algn="ctr" rotWithShape="0">
              <a:schemeClr val="bg1">
                <a:alpha val="50000"/>
              </a:schemeClr>
            </a:outerShdw>
          </a:effectLst>
        </p:spPr>
        <p:txBody>
          <a:bodyPr>
            <a:spAutoFit/>
          </a:bodyPr>
          <a:lstStyle/>
          <a:p>
            <a:pPr algn="ctr" fontAlgn="base">
              <a:lnSpc>
                <a:spcPts val="1900"/>
              </a:lnSpc>
              <a:spcBef>
                <a:spcPct val="0"/>
              </a:spcBef>
              <a:spcAft>
                <a:spcPct val="0"/>
              </a:spcAft>
              <a:defRPr/>
            </a:pPr>
            <a:r>
              <a:rPr lang="en-US" altLang="ja-JP" sz="2000" dirty="0">
                <a:solidFill>
                  <a:srgbClr val="000066"/>
                </a:solidFill>
                <a:latin typeface="Arial" pitchFamily="34" charset="0"/>
              </a:rPr>
              <a:t>12</a:t>
            </a:r>
          </a:p>
          <a:p>
            <a:pPr algn="ctr" fontAlgn="base">
              <a:lnSpc>
                <a:spcPts val="1900"/>
              </a:lnSpc>
              <a:spcBef>
                <a:spcPct val="0"/>
              </a:spcBef>
              <a:spcAft>
                <a:spcPct val="0"/>
              </a:spcAft>
              <a:defRPr/>
            </a:pPr>
            <a:r>
              <a:rPr lang="en-US" altLang="ja-JP" sz="1600" dirty="0">
                <a:solidFill>
                  <a:srgbClr val="000066"/>
                </a:solidFill>
                <a:latin typeface="Arial" pitchFamily="34" charset="0"/>
              </a:rPr>
              <a:t>cases</a:t>
            </a:r>
            <a:endParaRPr lang="ja-JP" altLang="en-US" sz="2000" dirty="0">
              <a:solidFill>
                <a:srgbClr val="000066"/>
              </a:solidFill>
              <a:latin typeface="Arial" pitchFamily="34" charset="0"/>
            </a:endParaRPr>
          </a:p>
        </p:txBody>
      </p:sp>
      <p:sp>
        <p:nvSpPr>
          <p:cNvPr id="3550234" name="Text Box 26"/>
          <p:cNvSpPr txBox="1">
            <a:spLocks noChangeArrowheads="1"/>
          </p:cNvSpPr>
          <p:nvPr/>
        </p:nvSpPr>
        <p:spPr bwMode="auto">
          <a:xfrm>
            <a:off x="6294459" y="2109768"/>
            <a:ext cx="928693" cy="579646"/>
          </a:xfrm>
          <a:prstGeom prst="rect">
            <a:avLst/>
          </a:prstGeom>
          <a:noFill/>
          <a:ln w="9525">
            <a:noFill/>
            <a:miter lim="800000"/>
            <a:headEnd/>
            <a:tailEnd/>
          </a:ln>
          <a:effectLst>
            <a:outerShdw dist="17961" dir="2700000" algn="ctr" rotWithShape="0">
              <a:schemeClr val="bg1">
                <a:alpha val="50000"/>
              </a:schemeClr>
            </a:outerShdw>
          </a:effectLst>
        </p:spPr>
        <p:txBody>
          <a:bodyPr wrap="square">
            <a:spAutoFit/>
          </a:bodyPr>
          <a:lstStyle/>
          <a:p>
            <a:pPr algn="ctr" fontAlgn="base">
              <a:lnSpc>
                <a:spcPts val="1900"/>
              </a:lnSpc>
              <a:spcBef>
                <a:spcPct val="0"/>
              </a:spcBef>
              <a:spcAft>
                <a:spcPct val="0"/>
              </a:spcAft>
              <a:defRPr/>
            </a:pPr>
            <a:r>
              <a:rPr lang="en-US" altLang="ja-JP" sz="2000" dirty="0">
                <a:solidFill>
                  <a:srgbClr val="000066"/>
                </a:solidFill>
                <a:latin typeface="Arial" pitchFamily="34" charset="0"/>
              </a:rPr>
              <a:t>9</a:t>
            </a:r>
          </a:p>
          <a:p>
            <a:pPr algn="ctr" fontAlgn="base">
              <a:lnSpc>
                <a:spcPts val="1900"/>
              </a:lnSpc>
              <a:spcBef>
                <a:spcPct val="0"/>
              </a:spcBef>
              <a:spcAft>
                <a:spcPct val="0"/>
              </a:spcAft>
              <a:defRPr/>
            </a:pPr>
            <a:r>
              <a:rPr lang="en-US" altLang="ja-JP" sz="2000" dirty="0">
                <a:solidFill>
                  <a:srgbClr val="000066"/>
                </a:solidFill>
                <a:latin typeface="Arial" pitchFamily="34" charset="0"/>
              </a:rPr>
              <a:t>cases</a:t>
            </a:r>
            <a:endParaRPr lang="ja-JP" altLang="en-US" sz="2000" dirty="0">
              <a:solidFill>
                <a:srgbClr val="000066"/>
              </a:solidFill>
              <a:latin typeface="Arial" pitchFamily="34" charset="0"/>
            </a:endParaRPr>
          </a:p>
        </p:txBody>
      </p:sp>
      <p:sp>
        <p:nvSpPr>
          <p:cNvPr id="3550235" name="Text Box 27"/>
          <p:cNvSpPr txBox="1">
            <a:spLocks noChangeArrowheads="1"/>
          </p:cNvSpPr>
          <p:nvPr/>
        </p:nvSpPr>
        <p:spPr bwMode="auto">
          <a:xfrm>
            <a:off x="8223285" y="2324082"/>
            <a:ext cx="785785" cy="528350"/>
          </a:xfrm>
          <a:prstGeom prst="rect">
            <a:avLst/>
          </a:prstGeom>
          <a:noFill/>
          <a:ln w="9525">
            <a:noFill/>
            <a:miter lim="800000"/>
            <a:headEnd/>
            <a:tailEnd/>
          </a:ln>
          <a:effectLst>
            <a:outerShdw dist="12700" algn="ctr" rotWithShape="0">
              <a:schemeClr val="bg1">
                <a:alpha val="50000"/>
              </a:schemeClr>
            </a:outerShdw>
          </a:effectLst>
        </p:spPr>
        <p:txBody>
          <a:bodyPr wrap="square">
            <a:spAutoFit/>
          </a:bodyPr>
          <a:lstStyle/>
          <a:p>
            <a:pPr algn="ctr" fontAlgn="base">
              <a:lnSpc>
                <a:spcPts val="1700"/>
              </a:lnSpc>
              <a:spcBef>
                <a:spcPct val="0"/>
              </a:spcBef>
              <a:spcAft>
                <a:spcPct val="0"/>
              </a:spcAft>
              <a:defRPr/>
            </a:pPr>
            <a:r>
              <a:rPr lang="en-US" altLang="ja-JP" dirty="0">
                <a:solidFill>
                  <a:srgbClr val="000066"/>
                </a:solidFill>
                <a:latin typeface="Arial" pitchFamily="34" charset="0"/>
              </a:rPr>
              <a:t>3</a:t>
            </a:r>
          </a:p>
          <a:p>
            <a:pPr algn="ctr" fontAlgn="base">
              <a:lnSpc>
                <a:spcPts val="1700"/>
              </a:lnSpc>
              <a:spcBef>
                <a:spcPct val="0"/>
              </a:spcBef>
              <a:spcAft>
                <a:spcPct val="0"/>
              </a:spcAft>
              <a:defRPr/>
            </a:pPr>
            <a:r>
              <a:rPr lang="en-US" altLang="ja-JP" dirty="0">
                <a:solidFill>
                  <a:srgbClr val="000066"/>
                </a:solidFill>
                <a:latin typeface="Arial" pitchFamily="34" charset="0"/>
              </a:rPr>
              <a:t>cases</a:t>
            </a:r>
            <a:endParaRPr lang="ja-JP" altLang="en-US" dirty="0">
              <a:solidFill>
                <a:srgbClr val="000066"/>
              </a:solidFill>
              <a:latin typeface="Arial" pitchFamily="34" charset="0"/>
            </a:endParaRPr>
          </a:p>
        </p:txBody>
      </p:sp>
      <p:sp>
        <p:nvSpPr>
          <p:cNvPr id="3550236" name="Text Box 28"/>
          <p:cNvSpPr txBox="1">
            <a:spLocks noChangeArrowheads="1"/>
          </p:cNvSpPr>
          <p:nvPr/>
        </p:nvSpPr>
        <p:spPr bwMode="auto">
          <a:xfrm>
            <a:off x="3428992" y="5715016"/>
            <a:ext cx="936633" cy="579646"/>
          </a:xfrm>
          <a:prstGeom prst="rect">
            <a:avLst/>
          </a:prstGeom>
          <a:noFill/>
          <a:ln w="9525">
            <a:noFill/>
            <a:miter lim="800000"/>
            <a:headEnd/>
            <a:tailEnd/>
          </a:ln>
          <a:effectLst>
            <a:outerShdw dist="17961" dir="2700000" algn="ctr" rotWithShape="0">
              <a:schemeClr val="bg1">
                <a:alpha val="50000"/>
              </a:schemeClr>
            </a:outerShdw>
          </a:effectLst>
        </p:spPr>
        <p:txBody>
          <a:bodyPr wrap="square">
            <a:spAutoFit/>
          </a:bodyPr>
          <a:lstStyle/>
          <a:p>
            <a:pPr algn="ctr" fontAlgn="base">
              <a:lnSpc>
                <a:spcPts val="1900"/>
              </a:lnSpc>
              <a:spcBef>
                <a:spcPct val="0"/>
              </a:spcBef>
              <a:spcAft>
                <a:spcPct val="0"/>
              </a:spcAft>
              <a:defRPr/>
            </a:pPr>
            <a:r>
              <a:rPr lang="en-US" altLang="ja-JP" sz="2000" dirty="0">
                <a:solidFill>
                  <a:srgbClr val="000066"/>
                </a:solidFill>
                <a:latin typeface="Arial" pitchFamily="34" charset="0"/>
              </a:rPr>
              <a:t>31</a:t>
            </a:r>
          </a:p>
          <a:p>
            <a:pPr algn="ctr" fontAlgn="base">
              <a:lnSpc>
                <a:spcPts val="1900"/>
              </a:lnSpc>
              <a:spcBef>
                <a:spcPct val="0"/>
              </a:spcBef>
              <a:spcAft>
                <a:spcPct val="0"/>
              </a:spcAft>
              <a:defRPr/>
            </a:pPr>
            <a:r>
              <a:rPr lang="en-US" altLang="ja-JP" sz="2000" dirty="0">
                <a:solidFill>
                  <a:srgbClr val="000066"/>
                </a:solidFill>
                <a:latin typeface="Arial" pitchFamily="34" charset="0"/>
              </a:rPr>
              <a:t>cases</a:t>
            </a:r>
            <a:endParaRPr lang="ja-JP" altLang="en-US" sz="2000" dirty="0">
              <a:solidFill>
                <a:srgbClr val="000066"/>
              </a:solidFill>
              <a:latin typeface="Arial" pitchFamily="34" charset="0"/>
            </a:endParaRPr>
          </a:p>
        </p:txBody>
      </p:sp>
      <p:sp>
        <p:nvSpPr>
          <p:cNvPr id="3550237" name="Text Box 29"/>
          <p:cNvSpPr txBox="1">
            <a:spLocks noChangeArrowheads="1"/>
          </p:cNvSpPr>
          <p:nvPr/>
        </p:nvSpPr>
        <p:spPr bwMode="auto">
          <a:xfrm>
            <a:off x="6294459" y="5546762"/>
            <a:ext cx="928693" cy="579646"/>
          </a:xfrm>
          <a:prstGeom prst="rect">
            <a:avLst/>
          </a:prstGeom>
          <a:noFill/>
          <a:ln w="9525">
            <a:noFill/>
            <a:miter lim="800000"/>
            <a:headEnd/>
            <a:tailEnd/>
          </a:ln>
          <a:effectLst>
            <a:outerShdw dist="17961" dir="2700000" algn="ctr" rotWithShape="0">
              <a:schemeClr val="bg1">
                <a:alpha val="50000"/>
              </a:schemeClr>
            </a:outerShdw>
          </a:effectLst>
        </p:spPr>
        <p:txBody>
          <a:bodyPr wrap="square">
            <a:spAutoFit/>
          </a:bodyPr>
          <a:lstStyle/>
          <a:p>
            <a:pPr algn="ctr" fontAlgn="base">
              <a:lnSpc>
                <a:spcPts val="1900"/>
              </a:lnSpc>
              <a:spcBef>
                <a:spcPct val="0"/>
              </a:spcBef>
              <a:spcAft>
                <a:spcPct val="0"/>
              </a:spcAft>
              <a:defRPr/>
            </a:pPr>
            <a:r>
              <a:rPr lang="en-US" altLang="ja-JP" sz="2000" dirty="0">
                <a:solidFill>
                  <a:srgbClr val="000066"/>
                </a:solidFill>
                <a:latin typeface="Arial" pitchFamily="34" charset="0"/>
              </a:rPr>
              <a:t>15</a:t>
            </a:r>
          </a:p>
          <a:p>
            <a:pPr algn="ctr" fontAlgn="base">
              <a:lnSpc>
                <a:spcPts val="1900"/>
              </a:lnSpc>
              <a:spcBef>
                <a:spcPct val="0"/>
              </a:spcBef>
              <a:spcAft>
                <a:spcPct val="0"/>
              </a:spcAft>
              <a:defRPr/>
            </a:pPr>
            <a:r>
              <a:rPr lang="en-US" altLang="ja-JP" sz="2000" dirty="0">
                <a:solidFill>
                  <a:srgbClr val="000066"/>
                </a:solidFill>
                <a:latin typeface="Arial" pitchFamily="34" charset="0"/>
              </a:rPr>
              <a:t>cases</a:t>
            </a:r>
            <a:endParaRPr lang="ja-JP" altLang="en-US" sz="2000" dirty="0">
              <a:solidFill>
                <a:srgbClr val="000066"/>
              </a:solidFill>
              <a:latin typeface="Arial" pitchFamily="34" charset="0"/>
            </a:endParaRPr>
          </a:p>
        </p:txBody>
      </p:sp>
      <p:sp>
        <p:nvSpPr>
          <p:cNvPr id="3550238" name="Text Box 30"/>
          <p:cNvSpPr txBox="1">
            <a:spLocks noChangeArrowheads="1"/>
          </p:cNvSpPr>
          <p:nvPr/>
        </p:nvSpPr>
        <p:spPr bwMode="auto">
          <a:xfrm>
            <a:off x="1601788" y="3724290"/>
            <a:ext cx="944562" cy="457200"/>
          </a:xfrm>
          <a:prstGeom prst="rect">
            <a:avLst/>
          </a:prstGeom>
          <a:noFill/>
          <a:ln w="9525">
            <a:noFill/>
            <a:miter lim="800000"/>
            <a:headEnd/>
            <a:tailEnd/>
          </a:ln>
          <a:effectLst>
            <a:outerShdw dist="17961" dir="2700000" algn="ctr" rotWithShape="0">
              <a:schemeClr val="bg1">
                <a:alpha val="50000"/>
              </a:schemeClr>
            </a:outerShdw>
          </a:effectLst>
        </p:spPr>
        <p:txBody>
          <a:bodyPr>
            <a:spAutoFit/>
          </a:bodyPr>
          <a:lstStyle/>
          <a:p>
            <a:pPr algn="ctr" fontAlgn="base">
              <a:spcBef>
                <a:spcPct val="0"/>
              </a:spcBef>
              <a:spcAft>
                <a:spcPct val="0"/>
              </a:spcAft>
              <a:defRPr/>
            </a:pPr>
            <a:r>
              <a:rPr lang="en-US" altLang="ja-JP" sz="2400" dirty="0">
                <a:solidFill>
                  <a:srgbClr val="000066"/>
                </a:solidFill>
                <a:latin typeface="Arial" pitchFamily="34" charset="0"/>
              </a:rPr>
              <a:t>Yes</a:t>
            </a:r>
            <a:endParaRPr lang="ja-JP" altLang="en-US" sz="2400" dirty="0">
              <a:solidFill>
                <a:srgbClr val="000066"/>
              </a:solidFill>
              <a:latin typeface="Arial" pitchFamily="34" charset="0"/>
            </a:endParaRPr>
          </a:p>
        </p:txBody>
      </p:sp>
      <p:sp>
        <p:nvSpPr>
          <p:cNvPr id="3550239" name="Text Box 31"/>
          <p:cNvSpPr txBox="1">
            <a:spLocks noChangeArrowheads="1"/>
          </p:cNvSpPr>
          <p:nvPr/>
        </p:nvSpPr>
        <p:spPr bwMode="auto">
          <a:xfrm>
            <a:off x="8223285" y="5726135"/>
            <a:ext cx="857223" cy="579646"/>
          </a:xfrm>
          <a:prstGeom prst="rect">
            <a:avLst/>
          </a:prstGeom>
          <a:noFill/>
          <a:ln w="9525">
            <a:noFill/>
            <a:miter lim="800000"/>
            <a:headEnd/>
            <a:tailEnd/>
          </a:ln>
          <a:effectLst>
            <a:outerShdw dist="17961" dir="2700000" algn="ctr" rotWithShape="0">
              <a:schemeClr val="bg1">
                <a:alpha val="50000"/>
              </a:schemeClr>
            </a:outerShdw>
          </a:effectLst>
        </p:spPr>
        <p:txBody>
          <a:bodyPr wrap="square">
            <a:spAutoFit/>
          </a:bodyPr>
          <a:lstStyle/>
          <a:p>
            <a:pPr algn="ctr" fontAlgn="base">
              <a:lnSpc>
                <a:spcPts val="1900"/>
              </a:lnSpc>
              <a:spcBef>
                <a:spcPct val="0"/>
              </a:spcBef>
              <a:spcAft>
                <a:spcPct val="0"/>
              </a:spcAft>
              <a:defRPr/>
            </a:pPr>
            <a:r>
              <a:rPr lang="en-US" altLang="ja-JP" sz="2000" dirty="0">
                <a:solidFill>
                  <a:srgbClr val="000066"/>
                </a:solidFill>
                <a:latin typeface="Arial" pitchFamily="34" charset="0"/>
              </a:rPr>
              <a:t>2</a:t>
            </a:r>
          </a:p>
          <a:p>
            <a:pPr algn="ctr" fontAlgn="base">
              <a:lnSpc>
                <a:spcPts val="1900"/>
              </a:lnSpc>
              <a:spcBef>
                <a:spcPct val="0"/>
              </a:spcBef>
              <a:spcAft>
                <a:spcPct val="0"/>
              </a:spcAft>
              <a:defRPr/>
            </a:pPr>
            <a:r>
              <a:rPr lang="en-US" altLang="ja-JP" sz="2000" dirty="0">
                <a:solidFill>
                  <a:srgbClr val="000066"/>
                </a:solidFill>
                <a:latin typeface="Arial" pitchFamily="34" charset="0"/>
              </a:rPr>
              <a:t>cases</a:t>
            </a:r>
            <a:endParaRPr lang="ja-JP" altLang="en-US" sz="2000" dirty="0">
              <a:solidFill>
                <a:srgbClr val="000066"/>
              </a:solidFill>
              <a:latin typeface="Arial" pitchFamily="34" charset="0"/>
            </a:endParaRPr>
          </a:p>
        </p:txBody>
      </p:sp>
      <p:sp>
        <p:nvSpPr>
          <p:cNvPr id="1113120" name="AutoShape 32"/>
          <p:cNvSpPr>
            <a:spLocks noChangeArrowheads="1"/>
          </p:cNvSpPr>
          <p:nvPr/>
        </p:nvSpPr>
        <p:spPr bwMode="auto">
          <a:xfrm rot="-1134851">
            <a:off x="2486025" y="2620963"/>
            <a:ext cx="719138" cy="360362"/>
          </a:xfrm>
          <a:prstGeom prst="rightArrow">
            <a:avLst>
              <a:gd name="adj1" fmla="val 50000"/>
              <a:gd name="adj2" fmla="val 49890"/>
            </a:avLst>
          </a:prstGeom>
          <a:solidFill>
            <a:srgbClr val="9A001D"/>
          </a:solidFill>
          <a:ln w="9525">
            <a:solidFill>
              <a:schemeClr val="bg1"/>
            </a:solidFill>
            <a:miter lim="800000"/>
            <a:headEnd/>
            <a:tailEnd/>
          </a:ln>
        </p:spPr>
        <p:txBody>
          <a:bodyPr wrap="none" anchor="ctr"/>
          <a:lstStyle/>
          <a:p>
            <a:pPr fontAlgn="base">
              <a:spcBef>
                <a:spcPct val="0"/>
              </a:spcBef>
              <a:spcAft>
                <a:spcPct val="0"/>
              </a:spcAft>
            </a:pPr>
            <a:endParaRPr lang="ja-JP" altLang="en-US" sz="2400">
              <a:solidFill>
                <a:srgbClr val="000000"/>
              </a:solidFill>
              <a:latin typeface="Arial" pitchFamily="34" charset="0"/>
              <a:ea typeface="HGP創英角ﾎﾟｯﾌﾟ体" pitchFamily="50" charset="-128"/>
            </a:endParaRPr>
          </a:p>
        </p:txBody>
      </p:sp>
      <p:sp>
        <p:nvSpPr>
          <p:cNvPr id="1113121" name="AutoShape 33"/>
          <p:cNvSpPr>
            <a:spLocks noChangeArrowheads="1"/>
          </p:cNvSpPr>
          <p:nvPr/>
        </p:nvSpPr>
        <p:spPr bwMode="auto">
          <a:xfrm rot="1806177">
            <a:off x="2389188" y="4783138"/>
            <a:ext cx="798512" cy="360362"/>
          </a:xfrm>
          <a:prstGeom prst="rightArrow">
            <a:avLst>
              <a:gd name="adj1" fmla="val 50000"/>
              <a:gd name="adj2" fmla="val 55397"/>
            </a:avLst>
          </a:prstGeom>
          <a:solidFill>
            <a:srgbClr val="003399"/>
          </a:solidFill>
          <a:ln w="9525">
            <a:solidFill>
              <a:schemeClr val="bg1"/>
            </a:solidFill>
            <a:miter lim="800000"/>
            <a:headEnd/>
            <a:tailEnd/>
          </a:ln>
        </p:spPr>
        <p:txBody>
          <a:bodyPr wrap="none" anchor="ctr"/>
          <a:lstStyle/>
          <a:p>
            <a:pPr fontAlgn="base">
              <a:spcBef>
                <a:spcPct val="0"/>
              </a:spcBef>
              <a:spcAft>
                <a:spcPct val="0"/>
              </a:spcAft>
            </a:pPr>
            <a:endParaRPr lang="ja-JP" altLang="en-US" sz="2400">
              <a:solidFill>
                <a:srgbClr val="000000"/>
              </a:solidFill>
              <a:latin typeface="Arial" pitchFamily="34" charset="0"/>
              <a:ea typeface="HGP創英角ﾎﾟｯﾌﾟ体" pitchFamily="50" charset="-128"/>
            </a:endParaRPr>
          </a:p>
        </p:txBody>
      </p:sp>
      <p:sp>
        <p:nvSpPr>
          <p:cNvPr id="1113122" name="AutoShape 34"/>
          <p:cNvSpPr>
            <a:spLocks noChangeArrowheads="1"/>
          </p:cNvSpPr>
          <p:nvPr/>
        </p:nvSpPr>
        <p:spPr bwMode="auto">
          <a:xfrm>
            <a:off x="2771775" y="3630613"/>
            <a:ext cx="1981200" cy="450850"/>
          </a:xfrm>
          <a:prstGeom prst="rightArrow">
            <a:avLst>
              <a:gd name="adj1" fmla="val 50000"/>
              <a:gd name="adj2" fmla="val 109859"/>
            </a:avLst>
          </a:prstGeom>
          <a:solidFill>
            <a:srgbClr val="008000"/>
          </a:solidFill>
          <a:ln w="9525">
            <a:solidFill>
              <a:schemeClr val="bg1"/>
            </a:solidFill>
            <a:miter lim="800000"/>
            <a:headEnd/>
            <a:tailEnd/>
          </a:ln>
        </p:spPr>
        <p:txBody>
          <a:bodyPr wrap="none" anchor="ctr"/>
          <a:lstStyle/>
          <a:p>
            <a:pPr fontAlgn="base">
              <a:spcBef>
                <a:spcPct val="0"/>
              </a:spcBef>
              <a:spcAft>
                <a:spcPct val="0"/>
              </a:spcAft>
            </a:pPr>
            <a:endParaRPr lang="ja-JP" altLang="en-US" sz="2400">
              <a:solidFill>
                <a:srgbClr val="000000"/>
              </a:solidFill>
              <a:latin typeface="Arial" pitchFamily="34" charset="0"/>
              <a:ea typeface="HGP創英角ﾎﾟｯﾌﾟ体" pitchFamily="50" charset="-128"/>
            </a:endParaRPr>
          </a:p>
        </p:txBody>
      </p:sp>
      <p:sp>
        <p:nvSpPr>
          <p:cNvPr id="1113124" name="AutoShape 36"/>
          <p:cNvSpPr>
            <a:spLocks noChangeArrowheads="1"/>
          </p:cNvSpPr>
          <p:nvPr/>
        </p:nvSpPr>
        <p:spPr bwMode="auto">
          <a:xfrm>
            <a:off x="7286644" y="3630613"/>
            <a:ext cx="584200" cy="450850"/>
          </a:xfrm>
          <a:prstGeom prst="rightArrow">
            <a:avLst>
              <a:gd name="adj1" fmla="val 50000"/>
              <a:gd name="adj2" fmla="val 32394"/>
            </a:avLst>
          </a:prstGeom>
          <a:solidFill>
            <a:srgbClr val="008000"/>
          </a:solidFill>
          <a:ln w="9525">
            <a:solidFill>
              <a:schemeClr val="bg1"/>
            </a:solidFill>
            <a:miter lim="800000"/>
            <a:headEnd/>
            <a:tailEnd/>
          </a:ln>
        </p:spPr>
        <p:txBody>
          <a:bodyPr wrap="none" anchor="ctr"/>
          <a:lstStyle/>
          <a:p>
            <a:pPr fontAlgn="base">
              <a:spcBef>
                <a:spcPct val="0"/>
              </a:spcBef>
              <a:spcAft>
                <a:spcPct val="0"/>
              </a:spcAft>
            </a:pPr>
            <a:endParaRPr lang="ja-JP" altLang="en-US" sz="2400">
              <a:solidFill>
                <a:srgbClr val="000000"/>
              </a:solidFill>
              <a:latin typeface="Arial" pitchFamily="34" charset="0"/>
              <a:ea typeface="HGP創英角ﾎﾟｯﾌﾟ体" pitchFamily="50" charset="-128"/>
            </a:endParaRPr>
          </a:p>
        </p:txBody>
      </p:sp>
      <p:sp>
        <p:nvSpPr>
          <p:cNvPr id="3550245" name="Rectangle 37"/>
          <p:cNvSpPr>
            <a:spLocks noChangeArrowheads="1"/>
          </p:cNvSpPr>
          <p:nvPr/>
        </p:nvSpPr>
        <p:spPr bwMode="auto">
          <a:xfrm>
            <a:off x="4786314" y="2889250"/>
            <a:ext cx="1143008" cy="1935163"/>
          </a:xfrm>
          <a:prstGeom prst="rect">
            <a:avLst/>
          </a:prstGeom>
          <a:gradFill rotWithShape="1">
            <a:gsLst>
              <a:gs pos="0">
                <a:schemeClr val="bg1"/>
              </a:gs>
              <a:gs pos="100000">
                <a:srgbClr val="D1FFA3"/>
              </a:gs>
            </a:gsLst>
            <a:path path="shape">
              <a:fillToRect l="50000" t="50000" r="50000" b="50000"/>
            </a:path>
          </a:gradFill>
          <a:ln w="9525">
            <a:solidFill>
              <a:srgbClr val="000066"/>
            </a:solidFill>
            <a:miter lim="800000"/>
            <a:headEnd/>
            <a:tailEnd/>
          </a:ln>
          <a:effectLst>
            <a:outerShdw dist="53882" dir="2700000" algn="ctr" rotWithShape="0">
              <a:schemeClr val="bg2">
                <a:alpha val="50000"/>
              </a:schemeClr>
            </a:outerShdw>
          </a:effectLst>
        </p:spPr>
        <p:txBody>
          <a:bodyPr wrap="none" anchor="ctr"/>
          <a:lstStyle/>
          <a:p>
            <a:pPr algn="ctr" fontAlgn="base">
              <a:spcBef>
                <a:spcPct val="0"/>
              </a:spcBef>
              <a:spcAft>
                <a:spcPct val="0"/>
              </a:spcAft>
              <a:defRPr/>
            </a:pPr>
            <a:r>
              <a:rPr lang="en-US" altLang="ja-JP" sz="2400" dirty="0">
                <a:solidFill>
                  <a:srgbClr val="E65D00"/>
                </a:solidFill>
                <a:effectLst>
                  <a:outerShdw blurRad="38100" dist="38100" dir="2700000" algn="tl">
                    <a:srgbClr val="000000"/>
                  </a:outerShdw>
                </a:effectLst>
                <a:latin typeface="Arial" pitchFamily="34" charset="0"/>
              </a:rPr>
              <a:t>After</a:t>
            </a:r>
          </a:p>
          <a:p>
            <a:pPr algn="ctr" fontAlgn="base">
              <a:spcBef>
                <a:spcPct val="0"/>
              </a:spcBef>
              <a:spcAft>
                <a:spcPct val="0"/>
              </a:spcAft>
              <a:defRPr/>
            </a:pPr>
            <a:r>
              <a:rPr lang="en-US" altLang="ja-JP" sz="2400" dirty="0">
                <a:solidFill>
                  <a:srgbClr val="E65D00"/>
                </a:solidFill>
                <a:effectLst>
                  <a:outerShdw blurRad="38100" dist="38100" dir="2700000" algn="tl">
                    <a:srgbClr val="000000"/>
                  </a:outerShdw>
                </a:effectLst>
                <a:latin typeface="Arial" pitchFamily="34" charset="0"/>
              </a:rPr>
              <a:t>7.2</a:t>
            </a:r>
          </a:p>
          <a:p>
            <a:pPr algn="ctr" fontAlgn="base">
              <a:spcBef>
                <a:spcPct val="0"/>
              </a:spcBef>
              <a:spcAft>
                <a:spcPct val="0"/>
              </a:spcAft>
              <a:defRPr/>
            </a:pPr>
            <a:r>
              <a:rPr lang="en-US" altLang="ja-JP" sz="2400" dirty="0">
                <a:solidFill>
                  <a:srgbClr val="E65D00"/>
                </a:solidFill>
                <a:effectLst>
                  <a:outerShdw blurRad="38100" dist="38100" dir="2700000" algn="tl">
                    <a:srgbClr val="000000"/>
                  </a:outerShdw>
                </a:effectLst>
                <a:latin typeface="Arial" pitchFamily="34" charset="0"/>
              </a:rPr>
              <a:t>±</a:t>
            </a:r>
            <a:r>
              <a:rPr lang="en-US" altLang="ja-JP" sz="2400" dirty="0" smtClean="0">
                <a:solidFill>
                  <a:srgbClr val="E65D00"/>
                </a:solidFill>
                <a:effectLst>
                  <a:outerShdw blurRad="38100" dist="38100" dir="2700000" algn="tl">
                    <a:srgbClr val="000000"/>
                  </a:outerShdw>
                </a:effectLst>
                <a:latin typeface="Arial" pitchFamily="34" charset="0"/>
              </a:rPr>
              <a:t>2.1</a:t>
            </a:r>
          </a:p>
          <a:p>
            <a:pPr algn="ctr" fontAlgn="base">
              <a:spcBef>
                <a:spcPct val="0"/>
              </a:spcBef>
              <a:spcAft>
                <a:spcPct val="0"/>
              </a:spcAft>
              <a:defRPr/>
            </a:pPr>
            <a:r>
              <a:rPr lang="en-US" altLang="ja-JP" sz="2400" dirty="0" smtClean="0">
                <a:solidFill>
                  <a:srgbClr val="E65D00"/>
                </a:solidFill>
                <a:effectLst>
                  <a:outerShdw blurRad="38100" dist="38100" dir="2700000" algn="tl">
                    <a:srgbClr val="000000"/>
                  </a:outerShdw>
                </a:effectLst>
                <a:latin typeface="Arial" pitchFamily="34" charset="0"/>
              </a:rPr>
              <a:t>years</a:t>
            </a:r>
            <a:endParaRPr lang="ja-JP" altLang="en-US" sz="2400" dirty="0">
              <a:solidFill>
                <a:srgbClr val="E65D00"/>
              </a:solidFill>
              <a:effectLst>
                <a:outerShdw blurRad="38100" dist="38100" dir="2700000" algn="tl">
                  <a:srgbClr val="000000"/>
                </a:outerShdw>
              </a:effectLst>
              <a:latin typeface="Arial" pitchFamily="34" charset="0"/>
            </a:endParaRPr>
          </a:p>
        </p:txBody>
      </p:sp>
      <p:sp>
        <p:nvSpPr>
          <p:cNvPr id="3550246" name="Rectangle 38"/>
          <p:cNvSpPr>
            <a:spLocks noChangeArrowheads="1"/>
          </p:cNvSpPr>
          <p:nvPr/>
        </p:nvSpPr>
        <p:spPr bwMode="auto">
          <a:xfrm>
            <a:off x="6286512" y="3357562"/>
            <a:ext cx="1214446" cy="857256"/>
          </a:xfrm>
          <a:prstGeom prst="rect">
            <a:avLst/>
          </a:prstGeom>
          <a:gradFill rotWithShape="1">
            <a:gsLst>
              <a:gs pos="0">
                <a:schemeClr val="bg1"/>
              </a:gs>
              <a:gs pos="100000">
                <a:srgbClr val="D1FFA3"/>
              </a:gs>
            </a:gsLst>
            <a:path path="shape">
              <a:fillToRect l="50000" t="50000" r="50000" b="50000"/>
            </a:path>
          </a:gradFill>
          <a:ln w="9525">
            <a:solidFill>
              <a:srgbClr val="000066"/>
            </a:solidFill>
            <a:miter lim="800000"/>
            <a:headEnd/>
            <a:tailEnd/>
          </a:ln>
          <a:effectLst/>
        </p:spPr>
        <p:txBody>
          <a:bodyPr wrap="none" anchor="ctr"/>
          <a:lstStyle/>
          <a:p>
            <a:pPr algn="ctr" fontAlgn="base">
              <a:lnSpc>
                <a:spcPts val="1900"/>
              </a:lnSpc>
              <a:spcBef>
                <a:spcPct val="0"/>
              </a:spcBef>
              <a:spcAft>
                <a:spcPct val="0"/>
              </a:spcAft>
              <a:defRPr/>
            </a:pPr>
            <a:r>
              <a:rPr lang="en-US" altLang="ja-JP" sz="1600" dirty="0">
                <a:solidFill>
                  <a:srgbClr val="E65D00"/>
                </a:solidFill>
                <a:effectLst>
                  <a:outerShdw blurRad="38100" dist="38100" dir="2700000" algn="tl">
                    <a:srgbClr val="000000"/>
                  </a:outerShdw>
                </a:effectLst>
                <a:latin typeface="Arial" pitchFamily="34" charset="0"/>
              </a:rPr>
              <a:t>Recurrence</a:t>
            </a:r>
          </a:p>
          <a:p>
            <a:pPr algn="ctr" fontAlgn="base">
              <a:lnSpc>
                <a:spcPts val="2300"/>
              </a:lnSpc>
              <a:spcBef>
                <a:spcPct val="0"/>
              </a:spcBef>
              <a:spcAft>
                <a:spcPct val="0"/>
              </a:spcAft>
              <a:defRPr/>
            </a:pPr>
            <a:r>
              <a:rPr lang="en-US" altLang="ja-JP" sz="1600" dirty="0">
                <a:solidFill>
                  <a:srgbClr val="E65D00"/>
                </a:solidFill>
                <a:effectLst>
                  <a:outerShdw blurRad="38100" dist="38100" dir="2700000" algn="tl">
                    <a:srgbClr val="000000"/>
                  </a:outerShdw>
                </a:effectLst>
                <a:latin typeface="Arial" pitchFamily="34" charset="0"/>
              </a:rPr>
              <a:t>Rate</a:t>
            </a:r>
          </a:p>
          <a:p>
            <a:pPr algn="ctr" fontAlgn="base">
              <a:lnSpc>
                <a:spcPts val="2200"/>
              </a:lnSpc>
              <a:spcBef>
                <a:spcPct val="0"/>
              </a:spcBef>
              <a:spcAft>
                <a:spcPct val="0"/>
              </a:spcAft>
              <a:defRPr/>
            </a:pPr>
            <a:r>
              <a:rPr lang="en-US" altLang="ja-JP" sz="2000" dirty="0">
                <a:solidFill>
                  <a:srgbClr val="E65D00"/>
                </a:solidFill>
                <a:effectLst>
                  <a:outerShdw blurRad="38100" dist="38100" dir="2700000" algn="tl">
                    <a:srgbClr val="000000"/>
                  </a:outerShdw>
                </a:effectLst>
                <a:latin typeface="Arial" pitchFamily="34" charset="0"/>
              </a:rPr>
              <a:t>55.8%</a:t>
            </a:r>
          </a:p>
        </p:txBody>
      </p:sp>
      <p:sp>
        <p:nvSpPr>
          <p:cNvPr id="3550247" name="Rectangle 39"/>
          <p:cNvSpPr>
            <a:spLocks noChangeArrowheads="1"/>
          </p:cNvSpPr>
          <p:nvPr/>
        </p:nvSpPr>
        <p:spPr bwMode="auto">
          <a:xfrm>
            <a:off x="7858148" y="3357562"/>
            <a:ext cx="1143008" cy="857256"/>
          </a:xfrm>
          <a:prstGeom prst="rect">
            <a:avLst/>
          </a:prstGeom>
          <a:gradFill rotWithShape="1">
            <a:gsLst>
              <a:gs pos="0">
                <a:schemeClr val="bg1"/>
              </a:gs>
              <a:gs pos="100000">
                <a:srgbClr val="D1FFA3"/>
              </a:gs>
            </a:gsLst>
            <a:path path="shape">
              <a:fillToRect l="50000" t="50000" r="50000" b="50000"/>
            </a:path>
          </a:gradFill>
          <a:ln w="9525">
            <a:solidFill>
              <a:srgbClr val="000066"/>
            </a:solidFill>
            <a:miter lim="800000"/>
            <a:headEnd/>
            <a:tailEnd/>
          </a:ln>
          <a:effectLst/>
        </p:spPr>
        <p:txBody>
          <a:bodyPr wrap="none" anchor="ctr"/>
          <a:lstStyle/>
          <a:p>
            <a:pPr algn="ctr" fontAlgn="base">
              <a:spcBef>
                <a:spcPct val="0"/>
              </a:spcBef>
              <a:spcAft>
                <a:spcPct val="0"/>
              </a:spcAft>
              <a:defRPr/>
            </a:pPr>
            <a:r>
              <a:rPr lang="en-US" altLang="ja-JP" sz="1600" dirty="0">
                <a:solidFill>
                  <a:srgbClr val="E65D00"/>
                </a:solidFill>
                <a:effectLst>
                  <a:outerShdw blurRad="38100" dist="38100" dir="2700000" algn="tl">
                    <a:srgbClr val="000000"/>
                  </a:outerShdw>
                </a:effectLst>
                <a:latin typeface="Arial" pitchFamily="34" charset="0"/>
              </a:rPr>
              <a:t>Amputation</a:t>
            </a:r>
          </a:p>
          <a:p>
            <a:pPr algn="ctr" fontAlgn="base">
              <a:spcBef>
                <a:spcPct val="0"/>
              </a:spcBef>
              <a:spcAft>
                <a:spcPct val="0"/>
              </a:spcAft>
              <a:defRPr/>
            </a:pPr>
            <a:r>
              <a:rPr lang="en-US" altLang="ja-JP" sz="1600" dirty="0">
                <a:solidFill>
                  <a:srgbClr val="E65D00"/>
                </a:solidFill>
                <a:effectLst>
                  <a:outerShdw blurRad="38100" dist="38100" dir="2700000" algn="tl">
                    <a:srgbClr val="000000"/>
                  </a:outerShdw>
                </a:effectLst>
                <a:latin typeface="Arial" pitchFamily="34" charset="0"/>
              </a:rPr>
              <a:t>Rate</a:t>
            </a:r>
          </a:p>
          <a:p>
            <a:pPr algn="ctr" fontAlgn="base">
              <a:spcBef>
                <a:spcPct val="0"/>
              </a:spcBef>
              <a:spcAft>
                <a:spcPct val="0"/>
              </a:spcAft>
              <a:defRPr/>
            </a:pPr>
            <a:r>
              <a:rPr lang="en-US" altLang="ja-JP" sz="2000" dirty="0">
                <a:solidFill>
                  <a:srgbClr val="E65D00"/>
                </a:solidFill>
                <a:effectLst>
                  <a:outerShdw blurRad="38100" dist="38100" dir="2700000" algn="tl">
                    <a:srgbClr val="000000"/>
                  </a:outerShdw>
                </a:effectLst>
                <a:latin typeface="Arial" pitchFamily="34" charset="0"/>
              </a:rPr>
              <a:t>11.6%</a:t>
            </a:r>
          </a:p>
        </p:txBody>
      </p:sp>
      <p:sp>
        <p:nvSpPr>
          <p:cNvPr id="1113128" name="AutoShape 40"/>
          <p:cNvSpPr>
            <a:spLocks noChangeArrowheads="1"/>
          </p:cNvSpPr>
          <p:nvPr/>
        </p:nvSpPr>
        <p:spPr bwMode="auto">
          <a:xfrm rot="5400000">
            <a:off x="6700854" y="2971789"/>
            <a:ext cx="360363" cy="382588"/>
          </a:xfrm>
          <a:prstGeom prst="rightArrow">
            <a:avLst>
              <a:gd name="adj1" fmla="val 50000"/>
              <a:gd name="adj2" fmla="val 25000"/>
            </a:avLst>
          </a:prstGeom>
          <a:solidFill>
            <a:srgbClr val="CC3300"/>
          </a:solidFill>
          <a:ln w="9525">
            <a:solidFill>
              <a:schemeClr val="bg1"/>
            </a:solidFill>
            <a:miter lim="800000"/>
            <a:headEnd/>
            <a:tailEnd/>
          </a:ln>
        </p:spPr>
        <p:txBody>
          <a:bodyPr wrap="none" anchor="ctr"/>
          <a:lstStyle/>
          <a:p>
            <a:pPr fontAlgn="base">
              <a:spcBef>
                <a:spcPct val="0"/>
              </a:spcBef>
              <a:spcAft>
                <a:spcPct val="0"/>
              </a:spcAft>
            </a:pPr>
            <a:endParaRPr lang="ja-JP" altLang="en-US" sz="2400">
              <a:solidFill>
                <a:srgbClr val="000000"/>
              </a:solidFill>
              <a:latin typeface="Arial" pitchFamily="34" charset="0"/>
              <a:ea typeface="HGP創英角ﾎﾟｯﾌﾟ体" pitchFamily="50" charset="-128"/>
            </a:endParaRPr>
          </a:p>
        </p:txBody>
      </p:sp>
      <p:sp>
        <p:nvSpPr>
          <p:cNvPr id="1113129" name="AutoShape 41"/>
          <p:cNvSpPr>
            <a:spLocks noChangeArrowheads="1"/>
          </p:cNvSpPr>
          <p:nvPr/>
        </p:nvSpPr>
        <p:spPr bwMode="auto">
          <a:xfrm rot="-5400000">
            <a:off x="6726253" y="4203705"/>
            <a:ext cx="360363" cy="382588"/>
          </a:xfrm>
          <a:prstGeom prst="rightArrow">
            <a:avLst>
              <a:gd name="adj1" fmla="val 50000"/>
              <a:gd name="adj2" fmla="val 25000"/>
            </a:avLst>
          </a:prstGeom>
          <a:solidFill>
            <a:srgbClr val="003399"/>
          </a:solidFill>
          <a:ln w="9525">
            <a:solidFill>
              <a:schemeClr val="bg1"/>
            </a:solidFill>
            <a:miter lim="800000"/>
            <a:headEnd/>
            <a:tailEnd/>
          </a:ln>
        </p:spPr>
        <p:txBody>
          <a:bodyPr wrap="none" anchor="ctr"/>
          <a:lstStyle/>
          <a:p>
            <a:pPr fontAlgn="base">
              <a:spcBef>
                <a:spcPct val="0"/>
              </a:spcBef>
              <a:spcAft>
                <a:spcPct val="0"/>
              </a:spcAft>
            </a:pPr>
            <a:endParaRPr lang="ja-JP" altLang="en-US" sz="2400">
              <a:solidFill>
                <a:srgbClr val="000000"/>
              </a:solidFill>
              <a:latin typeface="Arial" pitchFamily="34" charset="0"/>
              <a:ea typeface="HGP創英角ﾎﾟｯﾌﾟ体" pitchFamily="50" charset="-128"/>
            </a:endParaRPr>
          </a:p>
        </p:txBody>
      </p:sp>
      <p:sp>
        <p:nvSpPr>
          <p:cNvPr id="1113130" name="AutoShape 42"/>
          <p:cNvSpPr>
            <a:spLocks noChangeArrowheads="1"/>
          </p:cNvSpPr>
          <p:nvPr/>
        </p:nvSpPr>
        <p:spPr bwMode="auto">
          <a:xfrm rot="5400000">
            <a:off x="8272490" y="2971789"/>
            <a:ext cx="360363" cy="382588"/>
          </a:xfrm>
          <a:prstGeom prst="rightArrow">
            <a:avLst>
              <a:gd name="adj1" fmla="val 50000"/>
              <a:gd name="adj2" fmla="val 25000"/>
            </a:avLst>
          </a:prstGeom>
          <a:solidFill>
            <a:srgbClr val="CC3300"/>
          </a:solidFill>
          <a:ln w="9525">
            <a:solidFill>
              <a:schemeClr val="bg1"/>
            </a:solidFill>
            <a:miter lim="800000"/>
            <a:headEnd/>
            <a:tailEnd/>
          </a:ln>
        </p:spPr>
        <p:txBody>
          <a:bodyPr wrap="none" anchor="ctr"/>
          <a:lstStyle/>
          <a:p>
            <a:pPr fontAlgn="base">
              <a:spcBef>
                <a:spcPct val="0"/>
              </a:spcBef>
              <a:spcAft>
                <a:spcPct val="0"/>
              </a:spcAft>
            </a:pPr>
            <a:endParaRPr lang="ja-JP" altLang="en-US" sz="2400">
              <a:solidFill>
                <a:srgbClr val="000000"/>
              </a:solidFill>
              <a:latin typeface="Arial" pitchFamily="34" charset="0"/>
              <a:ea typeface="HGP創英角ﾎﾟｯﾌﾟ体" pitchFamily="50" charset="-128"/>
            </a:endParaRPr>
          </a:p>
        </p:txBody>
      </p:sp>
      <p:sp>
        <p:nvSpPr>
          <p:cNvPr id="1113131" name="AutoShape 43"/>
          <p:cNvSpPr>
            <a:spLocks noChangeArrowheads="1"/>
          </p:cNvSpPr>
          <p:nvPr/>
        </p:nvSpPr>
        <p:spPr bwMode="auto">
          <a:xfrm rot="-5400000">
            <a:off x="8272490" y="4200532"/>
            <a:ext cx="360363" cy="382588"/>
          </a:xfrm>
          <a:prstGeom prst="rightArrow">
            <a:avLst>
              <a:gd name="adj1" fmla="val 50000"/>
              <a:gd name="adj2" fmla="val 25000"/>
            </a:avLst>
          </a:prstGeom>
          <a:solidFill>
            <a:srgbClr val="003399"/>
          </a:solidFill>
          <a:ln w="9525">
            <a:solidFill>
              <a:schemeClr val="bg1"/>
            </a:solidFill>
            <a:miter lim="800000"/>
            <a:headEnd/>
            <a:tailEnd/>
          </a:ln>
        </p:spPr>
        <p:txBody>
          <a:bodyPr wrap="none" anchor="ctr"/>
          <a:lstStyle/>
          <a:p>
            <a:pPr fontAlgn="base">
              <a:spcBef>
                <a:spcPct val="0"/>
              </a:spcBef>
              <a:spcAft>
                <a:spcPct val="0"/>
              </a:spcAft>
            </a:pPr>
            <a:endParaRPr lang="ja-JP" altLang="en-US" sz="2400">
              <a:solidFill>
                <a:srgbClr val="000000"/>
              </a:solidFill>
              <a:latin typeface="Arial" pitchFamily="34" charset="0"/>
              <a:ea typeface="HGP創英角ﾎﾟｯﾌﾟ体" pitchFamily="50" charset="-128"/>
            </a:endParaRPr>
          </a:p>
        </p:txBody>
      </p:sp>
      <p:sp>
        <p:nvSpPr>
          <p:cNvPr id="3550252" name="Oval 44"/>
          <p:cNvSpPr>
            <a:spLocks noChangeArrowheads="1"/>
          </p:cNvSpPr>
          <p:nvPr/>
        </p:nvSpPr>
        <p:spPr bwMode="auto">
          <a:xfrm>
            <a:off x="161925" y="2079625"/>
            <a:ext cx="2520950" cy="449263"/>
          </a:xfrm>
          <a:prstGeom prst="ellipse">
            <a:avLst/>
          </a:prstGeom>
          <a:gradFill rotWithShape="0">
            <a:gsLst>
              <a:gs pos="0">
                <a:srgbClr val="E1FFFF"/>
              </a:gs>
              <a:gs pos="100000">
                <a:srgbClr val="66CCFF"/>
              </a:gs>
            </a:gsLst>
            <a:path path="shape">
              <a:fillToRect l="50000" t="50000" r="50000" b="50000"/>
            </a:path>
          </a:gradFill>
          <a:ln w="12700">
            <a:solidFill>
              <a:schemeClr val="bg1"/>
            </a:solidFill>
            <a:round/>
            <a:headEnd/>
            <a:tailEnd/>
          </a:ln>
          <a:effectLst>
            <a:outerShdw dist="63500" dir="2212194" algn="ctr" rotWithShape="0">
              <a:srgbClr val="C0C0C0"/>
            </a:outerShdw>
          </a:effectLst>
        </p:spPr>
        <p:txBody>
          <a:bodyPr wrap="none" anchor="ctr"/>
          <a:lstStyle/>
          <a:p>
            <a:pPr algn="ctr" fontAlgn="base">
              <a:spcBef>
                <a:spcPct val="0"/>
              </a:spcBef>
              <a:spcAft>
                <a:spcPct val="0"/>
              </a:spcAft>
              <a:defRPr/>
            </a:pPr>
            <a:r>
              <a:rPr lang="ja-JP" altLang="en-US" dirty="0">
                <a:solidFill>
                  <a:srgbClr val="000066"/>
                </a:solidFill>
                <a:latin typeface="Arial" pitchFamily="34" charset="0"/>
              </a:rPr>
              <a:t> </a:t>
            </a:r>
            <a:r>
              <a:rPr lang="en-US" altLang="ja-JP" dirty="0">
                <a:solidFill>
                  <a:srgbClr val="000066"/>
                </a:solidFill>
                <a:latin typeface="Arial" pitchFamily="34" charset="0"/>
              </a:rPr>
              <a:t>43 Cases</a:t>
            </a:r>
            <a:endParaRPr lang="ja-JP" altLang="en-US" dirty="0">
              <a:solidFill>
                <a:srgbClr val="000066"/>
              </a:solidFill>
              <a:latin typeface="Arial" pitchFamily="34" charset="0"/>
            </a:endParaRPr>
          </a:p>
        </p:txBody>
      </p:sp>
      <p:sp>
        <p:nvSpPr>
          <p:cNvPr id="45" name="Text Box 30"/>
          <p:cNvSpPr txBox="1">
            <a:spLocks noChangeArrowheads="1"/>
          </p:cNvSpPr>
          <p:nvPr/>
        </p:nvSpPr>
        <p:spPr bwMode="auto">
          <a:xfrm>
            <a:off x="500034" y="4379937"/>
            <a:ext cx="944562" cy="457200"/>
          </a:xfrm>
          <a:prstGeom prst="rect">
            <a:avLst/>
          </a:prstGeom>
          <a:noFill/>
          <a:ln w="9525">
            <a:noFill/>
            <a:miter lim="800000"/>
            <a:headEnd/>
            <a:tailEnd/>
          </a:ln>
          <a:effectLst>
            <a:outerShdw dist="17961" dir="2700000" algn="ctr" rotWithShape="0">
              <a:schemeClr val="bg1">
                <a:alpha val="50000"/>
              </a:schemeClr>
            </a:outerShdw>
          </a:effectLst>
        </p:spPr>
        <p:txBody>
          <a:bodyPr>
            <a:spAutoFit/>
          </a:bodyPr>
          <a:lstStyle/>
          <a:p>
            <a:pPr algn="ctr" fontAlgn="base">
              <a:spcBef>
                <a:spcPct val="0"/>
              </a:spcBef>
              <a:spcAft>
                <a:spcPct val="0"/>
              </a:spcAft>
              <a:defRPr/>
            </a:pPr>
            <a:r>
              <a:rPr lang="en-US" altLang="ja-JP" sz="2400" dirty="0">
                <a:solidFill>
                  <a:srgbClr val="000066"/>
                </a:solidFill>
                <a:latin typeface="Arial" pitchFamily="34" charset="0"/>
              </a:rPr>
              <a:t>None</a:t>
            </a:r>
            <a:endParaRPr lang="ja-JP" altLang="en-US" sz="2400" dirty="0">
              <a:solidFill>
                <a:srgbClr val="000066"/>
              </a:solidFill>
              <a:latin typeface="Arial" pitchFamily="34" charset="0"/>
            </a:endParaRPr>
          </a:p>
        </p:txBody>
      </p:sp>
      <p:sp>
        <p:nvSpPr>
          <p:cNvPr id="46" name="Text Box 11"/>
          <p:cNvSpPr txBox="1">
            <a:spLocks noChangeArrowheads="1"/>
          </p:cNvSpPr>
          <p:nvPr/>
        </p:nvSpPr>
        <p:spPr bwMode="auto">
          <a:xfrm>
            <a:off x="642910" y="2643182"/>
            <a:ext cx="1785950" cy="646331"/>
          </a:xfrm>
          <a:prstGeom prst="rect">
            <a:avLst/>
          </a:prstGeom>
          <a:noFill/>
          <a:ln w="9525">
            <a:noFill/>
            <a:miter lim="800000"/>
            <a:headEnd/>
            <a:tailEnd/>
          </a:ln>
        </p:spPr>
        <p:txBody>
          <a:bodyPr wrap="square">
            <a:spAutoFit/>
          </a:bodyPr>
          <a:lstStyle/>
          <a:p>
            <a:pPr algn="ctr" fontAlgn="base">
              <a:spcBef>
                <a:spcPct val="0"/>
              </a:spcBef>
              <a:spcAft>
                <a:spcPct val="0"/>
              </a:spcAft>
            </a:pPr>
            <a:r>
              <a:rPr lang="en-US" altLang="ja-JP" dirty="0">
                <a:solidFill>
                  <a:srgbClr val="CC3300"/>
                </a:solidFill>
                <a:latin typeface="Arial" pitchFamily="34" charset="0"/>
              </a:rPr>
              <a:t>Amputation</a:t>
            </a:r>
          </a:p>
          <a:p>
            <a:pPr algn="ctr" fontAlgn="base">
              <a:spcBef>
                <a:spcPct val="0"/>
              </a:spcBef>
              <a:spcAft>
                <a:spcPct val="0"/>
              </a:spcAft>
            </a:pPr>
            <a:r>
              <a:rPr lang="en-US" altLang="ja-JP" dirty="0">
                <a:solidFill>
                  <a:srgbClr val="CC3300"/>
                </a:solidFill>
                <a:latin typeface="Arial" pitchFamily="34" charset="0"/>
              </a:rPr>
              <a:t>(at discharge)</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195" name="Oval 3"/>
          <p:cNvSpPr>
            <a:spLocks noChangeArrowheads="1"/>
          </p:cNvSpPr>
          <p:nvPr/>
        </p:nvSpPr>
        <p:spPr bwMode="auto">
          <a:xfrm>
            <a:off x="214282" y="357166"/>
            <a:ext cx="8715436" cy="1001734"/>
          </a:xfrm>
          <a:prstGeom prst="ellipse">
            <a:avLst/>
          </a:prstGeom>
          <a:solidFill>
            <a:srgbClr val="500000"/>
          </a:solidFill>
          <a:ln w="12700">
            <a:solidFill>
              <a:schemeClr val="bg1"/>
            </a:solidFill>
            <a:round/>
            <a:headEnd/>
            <a:tailEnd/>
          </a:ln>
          <a:effectLst>
            <a:outerShdw dist="63500" dir="2212194" algn="ctr" rotWithShape="0">
              <a:srgbClr val="C0C0C0"/>
            </a:outerShdw>
          </a:effectLst>
        </p:spPr>
        <p:txBody>
          <a:bodyPr wrap="none" anchor="ctr"/>
          <a:lstStyle/>
          <a:p>
            <a:pPr algn="ctr" eaLnBrk="0" hangingPunct="0">
              <a:spcBef>
                <a:spcPts val="1200"/>
              </a:spcBef>
              <a:defRPr/>
            </a:pPr>
            <a:r>
              <a:rPr lang="en-US" altLang="ja-JP" sz="2400" b="1" dirty="0">
                <a:solidFill>
                  <a:prstClr val="white"/>
                </a:solidFill>
                <a:latin typeface="Times New Roman" pitchFamily="18" charset="0"/>
                <a:cs typeface="Times New Roman" pitchFamily="18" charset="0"/>
              </a:rPr>
              <a:t>Long-term Prognosis of the Diabetic Foot Patients</a:t>
            </a:r>
            <a:endParaRPr lang="ja-JP" altLang="en-US" sz="2800" b="1" dirty="0">
              <a:solidFill>
                <a:prstClr val="white"/>
              </a:solidFill>
              <a:latin typeface="Times New Roman" pitchFamily="18" charset="0"/>
              <a:cs typeface="Times New Roman" pitchFamily="18" charset="0"/>
            </a:endParaRPr>
          </a:p>
          <a:p>
            <a:pPr algn="ctr" eaLnBrk="0" hangingPunct="0">
              <a:defRPr/>
            </a:pPr>
            <a:r>
              <a:rPr lang="en-US" altLang="ja-JP" sz="2400" b="1" dirty="0">
                <a:solidFill>
                  <a:srgbClr val="FFFF00"/>
                </a:solidFill>
                <a:effectLst>
                  <a:outerShdw blurRad="38100" dist="38100" dir="2700000" algn="tl">
                    <a:srgbClr val="000000"/>
                  </a:outerShdw>
                </a:effectLst>
                <a:latin typeface="Times New Roman" pitchFamily="18" charset="0"/>
                <a:ea typeface="HGPｺﾞｼｯｸE" pitchFamily="50" charset="-128"/>
                <a:cs typeface="Times New Roman" pitchFamily="18" charset="0"/>
              </a:rPr>
              <a:t>-Cardiovascular disease-</a:t>
            </a:r>
            <a:endParaRPr lang="en-GB" altLang="ja-JP" sz="2400" b="1" dirty="0">
              <a:solidFill>
                <a:srgbClr val="FFFF00"/>
              </a:solidFill>
              <a:effectLst>
                <a:outerShdw blurRad="38100" dist="38100" dir="2700000" algn="tl">
                  <a:srgbClr val="000000"/>
                </a:outerShdw>
              </a:effectLst>
              <a:latin typeface="Times New Roman" pitchFamily="18" charset="0"/>
              <a:ea typeface="HGPｺﾞｼｯｸE" pitchFamily="50" charset="-128"/>
              <a:cs typeface="Times New Roman" pitchFamily="18" charset="0"/>
            </a:endParaRPr>
          </a:p>
        </p:txBody>
      </p:sp>
      <p:sp>
        <p:nvSpPr>
          <p:cNvPr id="1115139" name="テキスト ボックス 10"/>
          <p:cNvSpPr txBox="1">
            <a:spLocks noChangeArrowheads="1"/>
          </p:cNvSpPr>
          <p:nvPr/>
        </p:nvSpPr>
        <p:spPr bwMode="auto">
          <a:xfrm>
            <a:off x="2838450" y="3379788"/>
            <a:ext cx="987425" cy="708025"/>
          </a:xfrm>
          <a:prstGeom prst="rect">
            <a:avLst/>
          </a:prstGeom>
          <a:noFill/>
          <a:ln w="9525">
            <a:noFill/>
            <a:miter lim="800000"/>
            <a:headEnd/>
            <a:tailEnd/>
          </a:ln>
        </p:spPr>
        <p:txBody>
          <a:bodyPr>
            <a:spAutoFit/>
          </a:bodyPr>
          <a:lstStyle/>
          <a:p>
            <a:pPr algn="ctr" fontAlgn="base">
              <a:spcBef>
                <a:spcPct val="0"/>
              </a:spcBef>
              <a:spcAft>
                <a:spcPct val="0"/>
              </a:spcAft>
            </a:pPr>
            <a:r>
              <a:rPr lang="ja-JP" altLang="en-US" sz="2000">
                <a:solidFill>
                  <a:prstClr val="white"/>
                </a:solidFill>
                <a:ea typeface="HGP創英角ﾎﾟｯﾌﾟ体" pitchFamily="50" charset="-128"/>
              </a:rPr>
              <a:t>あり</a:t>
            </a:r>
            <a:endParaRPr lang="en-US" altLang="ja-JP" sz="2000">
              <a:solidFill>
                <a:prstClr val="white"/>
              </a:solidFill>
              <a:ea typeface="HGP創英角ﾎﾟｯﾌﾟ体" pitchFamily="50" charset="-128"/>
            </a:endParaRPr>
          </a:p>
          <a:p>
            <a:pPr algn="ctr" fontAlgn="base">
              <a:spcBef>
                <a:spcPct val="0"/>
              </a:spcBef>
              <a:spcAft>
                <a:spcPct val="0"/>
              </a:spcAft>
            </a:pPr>
            <a:r>
              <a:rPr lang="en-US" altLang="ja-JP" sz="2000">
                <a:solidFill>
                  <a:prstClr val="white"/>
                </a:solidFill>
                <a:ea typeface="HGP創英角ﾎﾟｯﾌﾟ体" pitchFamily="50" charset="-128"/>
              </a:rPr>
              <a:t>32.6</a:t>
            </a:r>
            <a:r>
              <a:rPr lang="ja-JP" altLang="en-US" sz="2000">
                <a:solidFill>
                  <a:prstClr val="white"/>
                </a:solidFill>
                <a:ea typeface="HGP創英角ﾎﾟｯﾌﾟ体" pitchFamily="50" charset="-128"/>
              </a:rPr>
              <a:t>％</a:t>
            </a:r>
            <a:endParaRPr lang="ja-JP" altLang="en-US" sz="2400">
              <a:solidFill>
                <a:prstClr val="white"/>
              </a:solidFill>
              <a:ea typeface="HGP創英角ﾎﾟｯﾌﾟ体" pitchFamily="50" charset="-128"/>
            </a:endParaRPr>
          </a:p>
        </p:txBody>
      </p:sp>
      <p:sp>
        <p:nvSpPr>
          <p:cNvPr id="1115140" name="テキスト ボックス 11"/>
          <p:cNvSpPr txBox="1">
            <a:spLocks noChangeArrowheads="1"/>
          </p:cNvSpPr>
          <p:nvPr/>
        </p:nvSpPr>
        <p:spPr bwMode="auto">
          <a:xfrm>
            <a:off x="1098550" y="4268788"/>
            <a:ext cx="939800" cy="708025"/>
          </a:xfrm>
          <a:prstGeom prst="rect">
            <a:avLst/>
          </a:prstGeom>
          <a:noFill/>
          <a:ln w="9525">
            <a:noFill/>
            <a:miter lim="800000"/>
            <a:headEnd/>
            <a:tailEnd/>
          </a:ln>
        </p:spPr>
        <p:txBody>
          <a:bodyPr>
            <a:spAutoFit/>
          </a:bodyPr>
          <a:lstStyle/>
          <a:p>
            <a:pPr algn="ctr" fontAlgn="base">
              <a:spcBef>
                <a:spcPct val="0"/>
              </a:spcBef>
              <a:spcAft>
                <a:spcPct val="0"/>
              </a:spcAft>
            </a:pPr>
            <a:r>
              <a:rPr lang="ja-JP" altLang="en-US" sz="2000">
                <a:solidFill>
                  <a:prstClr val="white"/>
                </a:solidFill>
                <a:ea typeface="HGP創英角ﾎﾟｯﾌﾟ体" pitchFamily="50" charset="-128"/>
              </a:rPr>
              <a:t>なし</a:t>
            </a:r>
            <a:endParaRPr lang="en-US" altLang="ja-JP" sz="2000">
              <a:solidFill>
                <a:prstClr val="white"/>
              </a:solidFill>
              <a:ea typeface="HGP創英角ﾎﾟｯﾌﾟ体" pitchFamily="50" charset="-128"/>
            </a:endParaRPr>
          </a:p>
          <a:p>
            <a:pPr algn="ctr" fontAlgn="base">
              <a:spcBef>
                <a:spcPct val="0"/>
              </a:spcBef>
              <a:spcAft>
                <a:spcPct val="0"/>
              </a:spcAft>
            </a:pPr>
            <a:r>
              <a:rPr lang="en-US" altLang="ja-JP" sz="2000">
                <a:solidFill>
                  <a:prstClr val="white"/>
                </a:solidFill>
                <a:ea typeface="HGP創英角ﾎﾟｯﾌﾟ体" pitchFamily="50" charset="-128"/>
              </a:rPr>
              <a:t>67.4</a:t>
            </a:r>
            <a:r>
              <a:rPr lang="ja-JP" altLang="en-US" sz="2000">
                <a:solidFill>
                  <a:prstClr val="white"/>
                </a:solidFill>
                <a:ea typeface="HGP創英角ﾎﾟｯﾌﾟ体" pitchFamily="50" charset="-128"/>
              </a:rPr>
              <a:t>％</a:t>
            </a:r>
          </a:p>
        </p:txBody>
      </p:sp>
      <p:sp>
        <p:nvSpPr>
          <p:cNvPr id="1115141" name="テキスト ボックス 14"/>
          <p:cNvSpPr txBox="1">
            <a:spLocks noChangeArrowheads="1"/>
          </p:cNvSpPr>
          <p:nvPr/>
        </p:nvSpPr>
        <p:spPr bwMode="auto">
          <a:xfrm>
            <a:off x="7170738" y="3176588"/>
            <a:ext cx="884237" cy="708025"/>
          </a:xfrm>
          <a:prstGeom prst="rect">
            <a:avLst/>
          </a:prstGeom>
          <a:noFill/>
          <a:ln w="9525">
            <a:noFill/>
            <a:miter lim="800000"/>
            <a:headEnd/>
            <a:tailEnd/>
          </a:ln>
        </p:spPr>
        <p:txBody>
          <a:bodyPr>
            <a:spAutoFit/>
          </a:bodyPr>
          <a:lstStyle/>
          <a:p>
            <a:pPr algn="ctr" fontAlgn="base">
              <a:spcBef>
                <a:spcPct val="0"/>
              </a:spcBef>
              <a:spcAft>
                <a:spcPct val="0"/>
              </a:spcAft>
            </a:pPr>
            <a:r>
              <a:rPr lang="ja-JP" altLang="en-US" sz="2000">
                <a:solidFill>
                  <a:prstClr val="white"/>
                </a:solidFill>
                <a:ea typeface="HGP創英角ﾎﾟｯﾌﾟ体" pitchFamily="50" charset="-128"/>
              </a:rPr>
              <a:t>あり</a:t>
            </a:r>
            <a:endParaRPr lang="en-US" altLang="ja-JP" sz="2000">
              <a:solidFill>
                <a:prstClr val="white"/>
              </a:solidFill>
              <a:ea typeface="HGP創英角ﾎﾟｯﾌﾟ体" pitchFamily="50" charset="-128"/>
            </a:endParaRPr>
          </a:p>
          <a:p>
            <a:pPr algn="ctr" fontAlgn="base">
              <a:spcBef>
                <a:spcPct val="0"/>
              </a:spcBef>
              <a:spcAft>
                <a:spcPct val="0"/>
              </a:spcAft>
            </a:pPr>
            <a:r>
              <a:rPr lang="en-US" altLang="ja-JP" sz="2000">
                <a:solidFill>
                  <a:prstClr val="white"/>
                </a:solidFill>
                <a:ea typeface="HGP創英角ﾎﾟｯﾌﾟ体" pitchFamily="50" charset="-128"/>
              </a:rPr>
              <a:t>23.3</a:t>
            </a:r>
            <a:r>
              <a:rPr lang="ja-JP" altLang="en-US" sz="2000">
                <a:solidFill>
                  <a:prstClr val="white"/>
                </a:solidFill>
                <a:ea typeface="HGP創英角ﾎﾟｯﾌﾟ体" pitchFamily="50" charset="-128"/>
              </a:rPr>
              <a:t>％</a:t>
            </a:r>
            <a:endParaRPr lang="ja-JP" altLang="en-US" sz="2400">
              <a:solidFill>
                <a:prstClr val="white"/>
              </a:solidFill>
              <a:ea typeface="HGP創英角ﾎﾟｯﾌﾟ体" pitchFamily="50" charset="-128"/>
            </a:endParaRPr>
          </a:p>
        </p:txBody>
      </p:sp>
      <p:sp>
        <p:nvSpPr>
          <p:cNvPr id="1115142" name="テキスト ボックス 15"/>
          <p:cNvSpPr txBox="1">
            <a:spLocks noChangeArrowheads="1"/>
          </p:cNvSpPr>
          <p:nvPr/>
        </p:nvSpPr>
        <p:spPr bwMode="auto">
          <a:xfrm>
            <a:off x="5526088" y="4335463"/>
            <a:ext cx="884237" cy="708025"/>
          </a:xfrm>
          <a:prstGeom prst="rect">
            <a:avLst/>
          </a:prstGeom>
          <a:noFill/>
          <a:ln w="9525">
            <a:noFill/>
            <a:miter lim="800000"/>
            <a:headEnd/>
            <a:tailEnd/>
          </a:ln>
        </p:spPr>
        <p:txBody>
          <a:bodyPr>
            <a:spAutoFit/>
          </a:bodyPr>
          <a:lstStyle/>
          <a:p>
            <a:pPr algn="ctr" fontAlgn="base">
              <a:spcBef>
                <a:spcPct val="0"/>
              </a:spcBef>
              <a:spcAft>
                <a:spcPct val="0"/>
              </a:spcAft>
            </a:pPr>
            <a:r>
              <a:rPr lang="ja-JP" altLang="en-US" sz="2000">
                <a:solidFill>
                  <a:prstClr val="white"/>
                </a:solidFill>
                <a:ea typeface="HGP創英角ﾎﾟｯﾌﾟ体" pitchFamily="50" charset="-128"/>
              </a:rPr>
              <a:t>なし</a:t>
            </a:r>
            <a:endParaRPr lang="en-US" altLang="ja-JP" sz="2000">
              <a:solidFill>
                <a:prstClr val="white"/>
              </a:solidFill>
              <a:ea typeface="HGP創英角ﾎﾟｯﾌﾟ体" pitchFamily="50" charset="-128"/>
            </a:endParaRPr>
          </a:p>
          <a:p>
            <a:pPr algn="ctr" fontAlgn="base">
              <a:spcBef>
                <a:spcPct val="0"/>
              </a:spcBef>
              <a:spcAft>
                <a:spcPct val="0"/>
              </a:spcAft>
            </a:pPr>
            <a:r>
              <a:rPr lang="en-US" altLang="ja-JP" sz="2000">
                <a:solidFill>
                  <a:prstClr val="white"/>
                </a:solidFill>
                <a:ea typeface="HGP創英角ﾎﾟｯﾌﾟ体" pitchFamily="50" charset="-128"/>
              </a:rPr>
              <a:t>76.7</a:t>
            </a:r>
            <a:r>
              <a:rPr lang="ja-JP" altLang="en-US" sz="2000">
                <a:solidFill>
                  <a:prstClr val="white"/>
                </a:solidFill>
                <a:ea typeface="HGP創英角ﾎﾟｯﾌﾟ体" pitchFamily="50" charset="-128"/>
              </a:rPr>
              <a:t>％</a:t>
            </a:r>
          </a:p>
        </p:txBody>
      </p:sp>
      <p:sp>
        <p:nvSpPr>
          <p:cNvPr id="13" name="Oval 3"/>
          <p:cNvSpPr>
            <a:spLocks noChangeArrowheads="1"/>
          </p:cNvSpPr>
          <p:nvPr/>
        </p:nvSpPr>
        <p:spPr bwMode="auto">
          <a:xfrm>
            <a:off x="5143504" y="1571612"/>
            <a:ext cx="3422650" cy="500066"/>
          </a:xfrm>
          <a:prstGeom prst="ellipse">
            <a:avLst/>
          </a:prstGeom>
          <a:gradFill flip="none" rotWithShape="1">
            <a:gsLst>
              <a:gs pos="0">
                <a:schemeClr val="bg1"/>
              </a:gs>
              <a:gs pos="39999">
                <a:srgbClr val="0A128C"/>
              </a:gs>
              <a:gs pos="70000">
                <a:srgbClr val="181CC7"/>
              </a:gs>
              <a:gs pos="88000">
                <a:srgbClr val="7005D4"/>
              </a:gs>
              <a:gs pos="100000">
                <a:srgbClr val="8C3D91"/>
              </a:gs>
            </a:gsLst>
            <a:lin ang="2700000" scaled="1"/>
            <a:tileRect/>
          </a:gradFill>
          <a:ln w="12700">
            <a:solidFill>
              <a:schemeClr val="bg1"/>
            </a:solidFill>
            <a:round/>
            <a:headEnd/>
            <a:tailEnd/>
          </a:ln>
          <a:effectLst>
            <a:outerShdw dist="63500" dir="2212194" algn="ctr" rotWithShape="0">
              <a:srgbClr val="C0C0C0"/>
            </a:outerShdw>
          </a:effectLst>
        </p:spPr>
        <p:txBody>
          <a:bodyPr wrap="none" anchor="ctr"/>
          <a:lstStyle/>
          <a:p>
            <a:pPr algn="ctr" eaLnBrk="0" hangingPunct="0">
              <a:defRPr/>
            </a:pPr>
            <a:r>
              <a:rPr lang="en-US" altLang="ja-JP" sz="2400" b="1" dirty="0">
                <a:solidFill>
                  <a:srgbClr val="9BBB59"/>
                </a:solidFill>
                <a:latin typeface="Times New Roman" pitchFamily="18" charset="0"/>
                <a:cs typeface="Times New Roman" pitchFamily="18" charset="0"/>
              </a:rPr>
              <a:t>Stroke</a:t>
            </a:r>
            <a:endParaRPr lang="ja-JP" altLang="en-GB" sz="2400" b="1" dirty="0">
              <a:solidFill>
                <a:srgbClr val="9BBB59"/>
              </a:solidFill>
              <a:latin typeface="Times New Roman" pitchFamily="18" charset="0"/>
              <a:cs typeface="Times New Roman" pitchFamily="18" charset="0"/>
            </a:endParaRPr>
          </a:p>
        </p:txBody>
      </p:sp>
      <p:sp>
        <p:nvSpPr>
          <p:cNvPr id="14" name="Oval 3"/>
          <p:cNvSpPr>
            <a:spLocks noChangeArrowheads="1"/>
          </p:cNvSpPr>
          <p:nvPr/>
        </p:nvSpPr>
        <p:spPr bwMode="auto">
          <a:xfrm>
            <a:off x="304800" y="1517650"/>
            <a:ext cx="4089400" cy="577850"/>
          </a:xfrm>
          <a:prstGeom prst="ellipse">
            <a:avLst/>
          </a:prstGeom>
          <a:gradFill flip="none" rotWithShape="1">
            <a:gsLst>
              <a:gs pos="0">
                <a:schemeClr val="bg1"/>
              </a:gs>
              <a:gs pos="39999">
                <a:srgbClr val="0A128C"/>
              </a:gs>
              <a:gs pos="70000">
                <a:srgbClr val="181CC7"/>
              </a:gs>
              <a:gs pos="88000">
                <a:srgbClr val="7005D4"/>
              </a:gs>
              <a:gs pos="100000">
                <a:srgbClr val="8C3D91"/>
              </a:gs>
            </a:gsLst>
            <a:lin ang="2700000" scaled="1"/>
            <a:tileRect/>
          </a:gradFill>
          <a:ln w="12700">
            <a:solidFill>
              <a:schemeClr val="bg1"/>
            </a:solidFill>
            <a:round/>
            <a:headEnd/>
            <a:tailEnd/>
          </a:ln>
          <a:effectLst>
            <a:outerShdw dist="63500" dir="2212194" algn="ctr" rotWithShape="0">
              <a:srgbClr val="C0C0C0"/>
            </a:outerShdw>
          </a:effectLst>
        </p:spPr>
        <p:txBody>
          <a:bodyPr wrap="none" anchor="ctr"/>
          <a:lstStyle/>
          <a:p>
            <a:pPr algn="ctr" eaLnBrk="0" fontAlgn="base" hangingPunct="0">
              <a:spcBef>
                <a:spcPct val="0"/>
              </a:spcBef>
              <a:spcAft>
                <a:spcPct val="0"/>
              </a:spcAft>
              <a:defRPr/>
            </a:pPr>
            <a:r>
              <a:rPr lang="en-US" altLang="ja-JP" sz="2400" b="1" dirty="0">
                <a:solidFill>
                  <a:srgbClr val="9BBB59"/>
                </a:solidFill>
                <a:latin typeface="Times New Roman" pitchFamily="18" charset="0"/>
                <a:cs typeface="Times New Roman" pitchFamily="18" charset="0"/>
              </a:rPr>
              <a:t>Ischemic Heart Disease</a:t>
            </a:r>
            <a:endParaRPr lang="ja-JP" altLang="en-GB" sz="2400" b="1" dirty="0">
              <a:solidFill>
                <a:srgbClr val="9BBB59"/>
              </a:solidFill>
              <a:latin typeface="Times New Roman" pitchFamily="18" charset="0"/>
              <a:cs typeface="Times New Roman" pitchFamily="18" charset="0"/>
            </a:endParaRPr>
          </a:p>
        </p:txBody>
      </p:sp>
      <p:pic>
        <p:nvPicPr>
          <p:cNvPr id="1115145" name="Picture 2"/>
          <p:cNvPicPr>
            <a:picLocks noChangeAspect="1" noChangeArrowheads="1"/>
          </p:cNvPicPr>
          <p:nvPr/>
        </p:nvPicPr>
        <p:blipFill>
          <a:blip r:embed="rId3" cstate="print"/>
          <a:srcRect/>
          <a:stretch>
            <a:fillRect/>
          </a:stretch>
        </p:blipFill>
        <p:spPr bwMode="auto">
          <a:xfrm>
            <a:off x="198438" y="2357438"/>
            <a:ext cx="4230687" cy="4071937"/>
          </a:xfrm>
          <a:prstGeom prst="rect">
            <a:avLst/>
          </a:prstGeom>
          <a:noFill/>
          <a:ln w="9525">
            <a:noFill/>
            <a:miter lim="800000"/>
            <a:headEnd/>
            <a:tailEnd/>
          </a:ln>
        </p:spPr>
      </p:pic>
      <p:cxnSp>
        <p:nvCxnSpPr>
          <p:cNvPr id="22" name="直線コネクタ 21"/>
          <p:cNvCxnSpPr/>
          <p:nvPr/>
        </p:nvCxnSpPr>
        <p:spPr>
          <a:xfrm rot="5400000" flipH="1" flipV="1">
            <a:off x="1971675" y="3916363"/>
            <a:ext cx="1071563" cy="642937"/>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115147" name="Picture 3"/>
          <p:cNvPicPr>
            <a:picLocks noChangeAspect="1" noChangeArrowheads="1"/>
          </p:cNvPicPr>
          <p:nvPr/>
        </p:nvPicPr>
        <p:blipFill>
          <a:blip r:embed="rId4" cstate="print"/>
          <a:srcRect/>
          <a:stretch>
            <a:fillRect/>
          </a:stretch>
        </p:blipFill>
        <p:spPr bwMode="auto">
          <a:xfrm>
            <a:off x="4500563" y="2357438"/>
            <a:ext cx="4445000" cy="4084637"/>
          </a:xfrm>
          <a:prstGeom prst="rect">
            <a:avLst/>
          </a:prstGeom>
          <a:solidFill>
            <a:srgbClr val="F7F6C9"/>
          </a:solidFill>
          <a:ln w="9525">
            <a:solidFill>
              <a:srgbClr val="FFFFC5"/>
            </a:solidFill>
            <a:miter lim="800000"/>
            <a:headEnd/>
            <a:tailEnd/>
          </a:ln>
        </p:spPr>
      </p:pic>
      <p:cxnSp>
        <p:nvCxnSpPr>
          <p:cNvPr id="24" name="直線コネクタ 23"/>
          <p:cNvCxnSpPr/>
          <p:nvPr/>
        </p:nvCxnSpPr>
        <p:spPr>
          <a:xfrm rot="5400000" flipH="1" flipV="1">
            <a:off x="6563519" y="4406107"/>
            <a:ext cx="941387" cy="75565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5" name="正方形/長方形 14"/>
          <p:cNvSpPr/>
          <p:nvPr/>
        </p:nvSpPr>
        <p:spPr>
          <a:xfrm>
            <a:off x="5357818" y="5857892"/>
            <a:ext cx="1571636" cy="428628"/>
          </a:xfrm>
          <a:prstGeom prst="rect">
            <a:avLst/>
          </a:prstGeom>
          <a:solidFill>
            <a:srgbClr val="FBFAC6"/>
          </a:solidFill>
          <a:ln>
            <a:solidFill>
              <a:srgbClr val="FBFA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b="1" dirty="0">
                <a:solidFill>
                  <a:srgbClr val="FF0000"/>
                </a:solidFill>
              </a:rPr>
              <a:t>at Discharge</a:t>
            </a:r>
            <a:endParaRPr lang="ja-JP" altLang="en-US" sz="2000" b="1" dirty="0">
              <a:solidFill>
                <a:srgbClr val="FF0000"/>
              </a:solidFill>
            </a:endParaRPr>
          </a:p>
        </p:txBody>
      </p:sp>
      <p:sp>
        <p:nvSpPr>
          <p:cNvPr id="16" name="正方形/長方形 15"/>
          <p:cNvSpPr/>
          <p:nvPr/>
        </p:nvSpPr>
        <p:spPr>
          <a:xfrm>
            <a:off x="6858016" y="5857892"/>
            <a:ext cx="2071702" cy="428628"/>
          </a:xfrm>
          <a:prstGeom prst="rect">
            <a:avLst/>
          </a:prstGeom>
          <a:solidFill>
            <a:srgbClr val="FBFAC6"/>
          </a:solidFill>
          <a:ln>
            <a:solidFill>
              <a:srgbClr val="FBFA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b="1" dirty="0">
                <a:solidFill>
                  <a:srgbClr val="FF0000"/>
                </a:solidFill>
              </a:rPr>
              <a:t>After 7.2±</a:t>
            </a:r>
            <a:r>
              <a:rPr lang="ja-JP" altLang="en-US" sz="2000" b="1" dirty="0">
                <a:solidFill>
                  <a:srgbClr val="FF0000"/>
                </a:solidFill>
              </a:rPr>
              <a:t> </a:t>
            </a:r>
            <a:r>
              <a:rPr lang="en-US" altLang="ja-JP" sz="2000" b="1" dirty="0">
                <a:solidFill>
                  <a:srgbClr val="FF0000"/>
                </a:solidFill>
              </a:rPr>
              <a:t>2.1</a:t>
            </a:r>
            <a:r>
              <a:rPr lang="ja-JP" altLang="en-US" sz="2000" b="1" dirty="0">
                <a:solidFill>
                  <a:srgbClr val="FF0000"/>
                </a:solidFill>
              </a:rPr>
              <a:t> </a:t>
            </a:r>
            <a:r>
              <a:rPr lang="en-US" altLang="ja-JP" sz="2000" b="1" dirty="0" smtClean="0">
                <a:solidFill>
                  <a:srgbClr val="FF0000"/>
                </a:solidFill>
              </a:rPr>
              <a:t>y.</a:t>
            </a:r>
            <a:endParaRPr lang="ja-JP" altLang="en-US" sz="2000" b="1" dirty="0">
              <a:solidFill>
                <a:srgbClr val="FF0000"/>
              </a:solidFill>
            </a:endParaRPr>
          </a:p>
        </p:txBody>
      </p:sp>
      <p:sp>
        <p:nvSpPr>
          <p:cNvPr id="17" name="正方形/長方形 16"/>
          <p:cNvSpPr/>
          <p:nvPr/>
        </p:nvSpPr>
        <p:spPr>
          <a:xfrm>
            <a:off x="928662" y="5786454"/>
            <a:ext cx="1571636" cy="428628"/>
          </a:xfrm>
          <a:prstGeom prst="rect">
            <a:avLst/>
          </a:prstGeom>
          <a:solidFill>
            <a:srgbClr val="FBFAC6"/>
          </a:solidFill>
          <a:ln>
            <a:solidFill>
              <a:srgbClr val="FBFA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b="1" dirty="0">
                <a:solidFill>
                  <a:srgbClr val="FF0000"/>
                </a:solidFill>
              </a:rPr>
              <a:t>at Discharge</a:t>
            </a:r>
            <a:endParaRPr lang="ja-JP" altLang="en-US" sz="2000" b="1" dirty="0">
              <a:solidFill>
                <a:srgbClr val="FF0000"/>
              </a:solidFill>
            </a:endParaRPr>
          </a:p>
        </p:txBody>
      </p:sp>
      <p:sp>
        <p:nvSpPr>
          <p:cNvPr id="18" name="正方形/長方形 17"/>
          <p:cNvSpPr/>
          <p:nvPr/>
        </p:nvSpPr>
        <p:spPr>
          <a:xfrm>
            <a:off x="2428860" y="5786454"/>
            <a:ext cx="2071132" cy="428628"/>
          </a:xfrm>
          <a:prstGeom prst="rect">
            <a:avLst/>
          </a:prstGeom>
          <a:solidFill>
            <a:srgbClr val="FBFAC6"/>
          </a:solidFill>
          <a:ln>
            <a:solidFill>
              <a:srgbClr val="FBFA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b="1" dirty="0">
                <a:solidFill>
                  <a:srgbClr val="FF0000"/>
                </a:solidFill>
              </a:rPr>
              <a:t>After 7.2±</a:t>
            </a:r>
            <a:r>
              <a:rPr lang="ja-JP" altLang="en-US" sz="2000" b="1" dirty="0">
                <a:solidFill>
                  <a:srgbClr val="FF0000"/>
                </a:solidFill>
              </a:rPr>
              <a:t> </a:t>
            </a:r>
            <a:r>
              <a:rPr lang="en-US" altLang="ja-JP" sz="2000" b="1" dirty="0">
                <a:solidFill>
                  <a:srgbClr val="FF0000"/>
                </a:solidFill>
              </a:rPr>
              <a:t>2.1</a:t>
            </a:r>
            <a:r>
              <a:rPr lang="ja-JP" altLang="en-US" sz="2000" b="1" dirty="0">
                <a:solidFill>
                  <a:srgbClr val="FF0000"/>
                </a:solidFill>
              </a:rPr>
              <a:t> </a:t>
            </a:r>
            <a:r>
              <a:rPr lang="en-US" altLang="ja-JP" sz="2000" b="1" dirty="0" smtClean="0">
                <a:solidFill>
                  <a:srgbClr val="FF0000"/>
                </a:solidFill>
              </a:rPr>
              <a:t>y.</a:t>
            </a:r>
            <a:endParaRPr lang="ja-JP" altLang="en-US" sz="2000" b="1" dirty="0">
              <a:solidFill>
                <a:srgbClr val="FF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00034" y="285728"/>
            <a:ext cx="8186766" cy="785818"/>
          </a:xfrm>
        </p:spPr>
        <p:style>
          <a:lnRef idx="1">
            <a:schemeClr val="accent1"/>
          </a:lnRef>
          <a:fillRef idx="3">
            <a:schemeClr val="accent1"/>
          </a:fillRef>
          <a:effectRef idx="2">
            <a:schemeClr val="accent1"/>
          </a:effectRef>
          <a:fontRef idx="minor">
            <a:schemeClr val="lt1"/>
          </a:fontRef>
        </p:style>
        <p:txBody>
          <a:bodyPr>
            <a:normAutofit/>
          </a:bodyPr>
          <a:lstStyle/>
          <a:p>
            <a:r>
              <a:rPr kumimoji="1" lang="en-US" altLang="ja-JP" sz="4000" dirty="0" smtClean="0"/>
              <a:t>Cause of the death after discharge</a:t>
            </a:r>
            <a:endParaRPr kumimoji="1" lang="ja-JP" altLang="en-US" sz="4000" dirty="0"/>
          </a:p>
        </p:txBody>
      </p:sp>
      <p:graphicFrame>
        <p:nvGraphicFramePr>
          <p:cNvPr id="4" name="コンテンツ プレースホルダ 3"/>
          <p:cNvGraphicFramePr>
            <a:graphicFrameLocks noGrp="1"/>
          </p:cNvGraphicFramePr>
          <p:nvPr>
            <p:ph idx="1"/>
          </p:nvPr>
        </p:nvGraphicFramePr>
        <p:xfrm>
          <a:off x="500034" y="1142984"/>
          <a:ext cx="8229600" cy="5072098"/>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Box 6"/>
          <p:cNvSpPr txBox="1">
            <a:spLocks noChangeArrowheads="1"/>
          </p:cNvSpPr>
          <p:nvPr/>
        </p:nvSpPr>
        <p:spPr bwMode="auto">
          <a:xfrm>
            <a:off x="1214414" y="6253483"/>
            <a:ext cx="7002238" cy="461665"/>
          </a:xfrm>
          <a:prstGeom prst="rect">
            <a:avLst/>
          </a:prstGeom>
          <a:noFill/>
          <a:ln w="9525">
            <a:noFill/>
            <a:miter lim="800000"/>
            <a:headEnd/>
            <a:tailEnd/>
          </a:ln>
        </p:spPr>
        <p:txBody>
          <a:bodyPr wrap="none">
            <a:spAutoFit/>
          </a:bodyPr>
          <a:lstStyle/>
          <a:p>
            <a:pPr fontAlgn="base">
              <a:spcBef>
                <a:spcPct val="0"/>
              </a:spcBef>
              <a:spcAft>
                <a:spcPct val="0"/>
              </a:spcAft>
            </a:pPr>
            <a:r>
              <a:rPr lang="ja-JP" altLang="en-US" sz="2400" dirty="0">
                <a:solidFill>
                  <a:srgbClr val="000000"/>
                </a:solidFill>
                <a:latin typeface="HGPｺﾞｼｯｸE" pitchFamily="50" charset="-128"/>
                <a:ea typeface="HGPｺﾞｼｯｸE" pitchFamily="50" charset="-128"/>
              </a:rPr>
              <a:t>（</a:t>
            </a:r>
            <a:r>
              <a:rPr lang="en-US" altLang="ja-JP" sz="2400" dirty="0">
                <a:solidFill>
                  <a:srgbClr val="000000"/>
                </a:solidFill>
                <a:latin typeface="HGPｺﾞｼｯｸE" pitchFamily="50" charset="-128"/>
                <a:ea typeface="HGPｺﾞｼｯｸE" pitchFamily="50" charset="-128"/>
              </a:rPr>
              <a:t>67.8 ± 12.4 </a:t>
            </a:r>
            <a:r>
              <a:rPr lang="en-US" altLang="ja-JP" sz="2400" dirty="0" err="1">
                <a:solidFill>
                  <a:srgbClr val="000000"/>
                </a:solidFill>
                <a:latin typeface="HGPｺﾞｼｯｸE" pitchFamily="50" charset="-128"/>
                <a:ea typeface="HGPｺﾞｼｯｸE" pitchFamily="50" charset="-128"/>
              </a:rPr>
              <a:t>y.o</a:t>
            </a:r>
            <a:r>
              <a:rPr lang="en-US" altLang="ja-JP" sz="2400" dirty="0">
                <a:solidFill>
                  <a:srgbClr val="000000"/>
                </a:solidFill>
                <a:latin typeface="HGPｺﾞｼｯｸE" pitchFamily="50" charset="-128"/>
                <a:ea typeface="HGPｺﾞｼｯｸE" pitchFamily="50" charset="-128"/>
              </a:rPr>
              <a:t> (at discharge),</a:t>
            </a:r>
            <a:r>
              <a:rPr lang="ja-JP" altLang="en-US" sz="2400" dirty="0">
                <a:solidFill>
                  <a:srgbClr val="000000"/>
                </a:solidFill>
                <a:latin typeface="HGPｺﾞｼｯｸE" pitchFamily="50" charset="-128"/>
                <a:ea typeface="HGPｺﾞｼｯｸE" pitchFamily="50" charset="-128"/>
              </a:rPr>
              <a:t> </a:t>
            </a:r>
            <a:r>
              <a:rPr lang="en-US" altLang="ja-JP" sz="2400" dirty="0">
                <a:solidFill>
                  <a:srgbClr val="000000"/>
                </a:solidFill>
                <a:latin typeface="HGPｺﾞｼｯｸE" pitchFamily="50" charset="-128"/>
                <a:ea typeface="HGPｺﾞｼｯｸE" pitchFamily="50" charset="-128"/>
              </a:rPr>
              <a:t>after 5.3 ± 3.9 y</a:t>
            </a:r>
            <a:r>
              <a:rPr lang="ja-JP" altLang="en-US" sz="2400" dirty="0">
                <a:solidFill>
                  <a:srgbClr val="000000"/>
                </a:solidFill>
                <a:latin typeface="HGPｺﾞｼｯｸE" pitchFamily="50" charset="-128"/>
                <a:ea typeface="HGPｺﾞｼｯｸE" pitchFamily="50" charset="-128"/>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コンテンツ プレースホルダ 7" descr="IMG_7986.jpg"/>
          <p:cNvPicPr>
            <a:picLocks noGrp="1" noChangeAspect="1"/>
          </p:cNvPicPr>
          <p:nvPr>
            <p:ph idx="1"/>
          </p:nvPr>
        </p:nvPicPr>
        <p:blipFill>
          <a:blip r:embed="rId4" cstate="print"/>
          <a:stretch>
            <a:fillRect/>
          </a:stretch>
        </p:blipFill>
        <p:spPr>
          <a:xfrm>
            <a:off x="1043608" y="1124744"/>
            <a:ext cx="7164288" cy="5373216"/>
          </a:xfrm>
        </p:spPr>
      </p:pic>
      <p:sp>
        <p:nvSpPr>
          <p:cNvPr id="3" name="テキスト ボックス 2"/>
          <p:cNvSpPr txBox="1"/>
          <p:nvPr/>
        </p:nvSpPr>
        <p:spPr>
          <a:xfrm>
            <a:off x="1550847" y="188640"/>
            <a:ext cx="6127127" cy="954107"/>
          </a:xfrm>
          <a:prstGeom prst="rect">
            <a:avLst/>
          </a:prstGeom>
          <a:noFill/>
        </p:spPr>
        <p:txBody>
          <a:bodyPr wrap="none" rtlCol="0">
            <a:spAutoFit/>
          </a:bodyPr>
          <a:lstStyle/>
          <a:p>
            <a:pPr algn="ctr"/>
            <a:r>
              <a:rPr kumimoji="1" lang="en-US" altLang="ja-JP" sz="3200" b="1" dirty="0" smtClean="0">
                <a:latin typeface="Times New Roman" pitchFamily="18" charset="0"/>
                <a:cs typeface="Times New Roman" pitchFamily="18" charset="0"/>
              </a:rPr>
              <a:t>Multidisciplinary Team Approach</a:t>
            </a:r>
          </a:p>
          <a:p>
            <a:pPr algn="ctr"/>
            <a:r>
              <a:rPr lang="en-US" altLang="ja-JP" sz="2400" dirty="0" smtClean="0">
                <a:latin typeface="Times New Roman" pitchFamily="18" charset="0"/>
                <a:cs typeface="Times New Roman" pitchFamily="18" charset="0"/>
              </a:rPr>
              <a:t>- Kyoto Medical Center, Kyoto, Japan-</a:t>
            </a:r>
            <a:endParaRPr kumimoji="1" lang="ja-JP" altLang="en-US" sz="2400" dirty="0">
              <a:latin typeface="Times New Roman" pitchFamily="18" charset="0"/>
              <a:cs typeface="Times New Roman" pitchFamily="18" charset="0"/>
            </a:endParaRPr>
          </a:p>
        </p:txBody>
      </p:sp>
      <p:sp>
        <p:nvSpPr>
          <p:cNvPr id="4" name="テキスト ボックス 3"/>
          <p:cNvSpPr txBox="1"/>
          <p:nvPr/>
        </p:nvSpPr>
        <p:spPr>
          <a:xfrm>
            <a:off x="3491880" y="6396335"/>
            <a:ext cx="2357568" cy="461665"/>
          </a:xfrm>
          <a:prstGeom prst="rect">
            <a:avLst/>
          </a:prstGeom>
          <a:noFill/>
        </p:spPr>
        <p:txBody>
          <a:bodyPr wrap="none" rtlCol="0">
            <a:spAutoFit/>
          </a:bodyPr>
          <a:lstStyle/>
          <a:p>
            <a:r>
              <a:rPr lang="en-US" altLang="ja-JP" sz="2400" b="1" dirty="0" smtClean="0">
                <a:latin typeface="Times New Roman" pitchFamily="18" charset="0"/>
                <a:cs typeface="Times New Roman" pitchFamily="18" charset="0"/>
              </a:rPr>
              <a:t>Foot Conference</a:t>
            </a:r>
            <a:endParaRPr kumimoji="1" lang="ja-JP" altLang="en-US" sz="2400" b="1" dirty="0">
              <a:latin typeface="Times New Roman" pitchFamily="18" charset="0"/>
              <a:cs typeface="Times New Roman" pitchFamily="18" charset="0"/>
            </a:endParaRPr>
          </a:p>
        </p:txBody>
      </p:sp>
      <p:pic>
        <p:nvPicPr>
          <p:cNvPr id="5" name="Picture 14" descr="Herbst"/>
          <p:cNvPicPr>
            <a:picLocks noChangeAspect="1" noChangeArrowheads="1"/>
          </p:cNvPicPr>
          <p:nvPr/>
        </p:nvPicPr>
        <p:blipFill>
          <a:blip r:embed="rId5" cstate="print"/>
          <a:srcRect/>
          <a:stretch>
            <a:fillRect/>
          </a:stretch>
        </p:blipFill>
        <p:spPr bwMode="auto">
          <a:xfrm>
            <a:off x="6660232" y="1124744"/>
            <a:ext cx="1349325" cy="1191596"/>
          </a:xfrm>
          <a:prstGeom prst="rect">
            <a:avLst/>
          </a:prstGeom>
          <a:noFill/>
          <a:ln w="9525">
            <a:solidFill>
              <a:srgbClr val="000066"/>
            </a:solidFill>
            <a:miter lim="800000"/>
            <a:headEnd/>
            <a:tailEnd/>
          </a:ln>
        </p:spPr>
      </p:pic>
      <p:pic>
        <p:nvPicPr>
          <p:cNvPr id="6" name="Picture 13" descr="izumi2"/>
          <p:cNvPicPr>
            <a:picLocks noChangeAspect="1" noChangeArrowheads="1"/>
          </p:cNvPicPr>
          <p:nvPr/>
        </p:nvPicPr>
        <p:blipFill>
          <a:blip r:embed="rId6" cstate="print"/>
          <a:srcRect/>
          <a:stretch>
            <a:fillRect/>
          </a:stretch>
        </p:blipFill>
        <p:spPr bwMode="auto">
          <a:xfrm>
            <a:off x="1259631" y="1124745"/>
            <a:ext cx="1368153" cy="1132554"/>
          </a:xfrm>
          <a:prstGeom prst="rect">
            <a:avLst/>
          </a:prstGeom>
          <a:noFill/>
          <a:ln w="9525">
            <a:solidFill>
              <a:srgbClr val="000066"/>
            </a:solidFill>
            <a:miter lim="800000"/>
            <a:headEnd/>
            <a:tailEnd/>
          </a:ln>
        </p:spPr>
      </p:pic>
      <p:sp>
        <p:nvSpPr>
          <p:cNvPr id="7" name="テキスト ボックス 6"/>
          <p:cNvSpPr txBox="1"/>
          <p:nvPr/>
        </p:nvSpPr>
        <p:spPr>
          <a:xfrm>
            <a:off x="2915816" y="1628800"/>
            <a:ext cx="2108269" cy="830997"/>
          </a:xfrm>
          <a:prstGeom prst="rect">
            <a:avLst/>
          </a:prstGeom>
          <a:noFill/>
        </p:spPr>
        <p:txBody>
          <a:bodyPr wrap="none" rtlCol="0">
            <a:spAutoFit/>
          </a:bodyPr>
          <a:lstStyle/>
          <a:p>
            <a:r>
              <a:rPr kumimoji="1" lang="en-US" altLang="ja-JP" sz="2400" b="1" dirty="0" smtClean="0">
                <a:solidFill>
                  <a:srgbClr val="FF0066"/>
                </a:solidFill>
                <a:latin typeface="Times New Roman" pitchFamily="18" charset="0"/>
                <a:cs typeface="Times New Roman" pitchFamily="18" charset="0"/>
              </a:rPr>
              <a:t>Cardiologist</a:t>
            </a:r>
          </a:p>
          <a:p>
            <a:r>
              <a:rPr lang="en-US" altLang="ja-JP" sz="2400" b="1" dirty="0" smtClean="0">
                <a:solidFill>
                  <a:srgbClr val="FF0066"/>
                </a:solidFill>
                <a:latin typeface="Times New Roman" pitchFamily="18" charset="0"/>
                <a:cs typeface="Times New Roman" pitchFamily="18" charset="0"/>
              </a:rPr>
              <a:t>Brain Surgeon</a:t>
            </a:r>
            <a:endParaRPr kumimoji="1" lang="ja-JP" altLang="en-US" sz="2400" b="1" dirty="0">
              <a:solidFill>
                <a:srgbClr val="FF0066"/>
              </a:solidFill>
              <a:latin typeface="Times New Roman" pitchFamily="18" charset="0"/>
              <a:cs typeface="Times New Roman" pitchFamily="18" charset="0"/>
            </a:endParaRPr>
          </a:p>
        </p:txBody>
      </p:sp>
      <p:pic>
        <p:nvPicPr>
          <p:cNvPr id="10" name="Picture 4" descr="00034S33"/>
          <p:cNvPicPr>
            <a:picLocks noChangeAspect="1" noChangeArrowheads="1"/>
          </p:cNvPicPr>
          <p:nvPr/>
        </p:nvPicPr>
        <p:blipFill>
          <a:blip r:embed="rId7" cstate="print"/>
          <a:srcRect/>
          <a:stretch>
            <a:fillRect/>
          </a:stretch>
        </p:blipFill>
        <p:spPr>
          <a:xfrm>
            <a:off x="6228184" y="4797152"/>
            <a:ext cx="1844882" cy="1441300"/>
          </a:xfrm>
          <a:prstGeom prst="rect">
            <a:avLst/>
          </a:prstGeom>
        </p:spPr>
      </p:pic>
      <p:pic>
        <p:nvPicPr>
          <p:cNvPr id="11" name="Picture 2" descr="00035EWX_2"/>
          <p:cNvPicPr>
            <a:picLocks noChangeAspect="1" noChangeArrowheads="1"/>
          </p:cNvPicPr>
          <p:nvPr/>
        </p:nvPicPr>
        <p:blipFill>
          <a:blip r:embed="rId8" cstate="print"/>
          <a:srcRect/>
          <a:stretch>
            <a:fillRect/>
          </a:stretch>
        </p:blipFill>
        <p:spPr>
          <a:xfrm>
            <a:off x="3923928" y="4725144"/>
            <a:ext cx="1964545" cy="1571636"/>
          </a:xfrm>
          <a:prstGeom prst="rect">
            <a:avLst/>
          </a:prstGeom>
          <a:noFill/>
          <a:ln/>
        </p:spPr>
      </p:pic>
      <p:graphicFrame>
        <p:nvGraphicFramePr>
          <p:cNvPr id="294913" name="Object 3"/>
          <p:cNvGraphicFramePr>
            <a:graphicFrameLocks noChangeAspect="1"/>
          </p:cNvGraphicFramePr>
          <p:nvPr/>
        </p:nvGraphicFramePr>
        <p:xfrm>
          <a:off x="1907704" y="4725144"/>
          <a:ext cx="1571625" cy="1543050"/>
        </p:xfrm>
        <a:graphic>
          <a:graphicData uri="http://schemas.openxmlformats.org/presentationml/2006/ole">
            <mc:AlternateContent xmlns:mc="http://schemas.openxmlformats.org/markup-compatibility/2006">
              <mc:Choice xmlns:v="urn:schemas-microsoft-com:vml" Requires="v">
                <p:oleObj spid="_x0000_s294917" name="Image" r:id="rId9" imgW="2031746" imgH="1993651" progId="">
                  <p:embed/>
                </p:oleObj>
              </mc:Choice>
              <mc:Fallback>
                <p:oleObj name="Image" r:id="rId9" imgW="2031746" imgH="1993651" progId="">
                  <p:embed/>
                  <p:pic>
                    <p:nvPicPr>
                      <p:cNvPr id="0" name="Object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07704" y="4725144"/>
                        <a:ext cx="1571625"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cstate="print"/>
          <a:srcRect/>
          <a:stretch>
            <a:fillRect/>
          </a:stretch>
        </p:blipFill>
        <p:spPr bwMode="auto">
          <a:xfrm>
            <a:off x="1500166" y="26674"/>
            <a:ext cx="5929354" cy="6831326"/>
          </a:xfrm>
          <a:prstGeom prst="rect">
            <a:avLst/>
          </a:prstGeom>
          <a:noFill/>
          <a:ln w="9525">
            <a:noFill/>
            <a:miter lim="800000"/>
            <a:headEnd/>
            <a:tailEnd/>
          </a:ln>
        </p:spPr>
      </p:pic>
      <p:pic>
        <p:nvPicPr>
          <p:cNvPr id="6" name="Picture 7" descr="Thep2"/>
          <p:cNvPicPr>
            <a:picLocks noChangeAspect="1" noChangeArrowheads="1"/>
          </p:cNvPicPr>
          <p:nvPr/>
        </p:nvPicPr>
        <p:blipFill>
          <a:blip r:embed="rId4" cstate="print"/>
          <a:srcRect/>
          <a:stretch>
            <a:fillRect/>
          </a:stretch>
        </p:blipFill>
        <p:spPr bwMode="auto">
          <a:xfrm>
            <a:off x="7215206" y="1785926"/>
            <a:ext cx="1620837" cy="1216025"/>
          </a:xfrm>
          <a:prstGeom prst="rect">
            <a:avLst/>
          </a:prstGeom>
          <a:noFill/>
          <a:ln w="9525">
            <a:solidFill>
              <a:srgbClr val="000066"/>
            </a:solidFill>
            <a:miter lim="800000"/>
            <a:headEnd/>
            <a:tailEnd/>
          </a:ln>
          <a:effectLst>
            <a:outerShdw dist="89803" dir="2700000" algn="ctr" rotWithShape="0">
              <a:srgbClr val="808080">
                <a:alpha val="50000"/>
              </a:srgbClr>
            </a:outerShdw>
          </a:effectLst>
        </p:spPr>
      </p:pic>
      <p:pic>
        <p:nvPicPr>
          <p:cNvPr id="7" name="Picture 9" descr="4_2"/>
          <p:cNvPicPr>
            <a:picLocks noChangeAspect="1" noChangeArrowheads="1"/>
          </p:cNvPicPr>
          <p:nvPr/>
        </p:nvPicPr>
        <p:blipFill>
          <a:blip r:embed="rId5" cstate="print"/>
          <a:srcRect/>
          <a:stretch>
            <a:fillRect/>
          </a:stretch>
        </p:blipFill>
        <p:spPr bwMode="auto">
          <a:xfrm>
            <a:off x="357158" y="142852"/>
            <a:ext cx="1655762" cy="1243012"/>
          </a:xfrm>
          <a:prstGeom prst="rect">
            <a:avLst/>
          </a:prstGeom>
          <a:noFill/>
          <a:ln w="9525">
            <a:solidFill>
              <a:srgbClr val="000066"/>
            </a:solidFill>
            <a:miter lim="800000"/>
            <a:headEnd/>
            <a:tailEnd/>
          </a:ln>
          <a:effectLst>
            <a:outerShdw dist="71842" dir="2700000" algn="ctr" rotWithShape="0">
              <a:srgbClr val="808080">
                <a:alpha val="50000"/>
              </a:srgbClr>
            </a:outerShdw>
          </a:effectLst>
        </p:spPr>
      </p:pic>
      <p:pic>
        <p:nvPicPr>
          <p:cNvPr id="8" name="Picture 10" descr="1"/>
          <p:cNvPicPr>
            <a:picLocks noChangeAspect="1" noChangeArrowheads="1"/>
          </p:cNvPicPr>
          <p:nvPr/>
        </p:nvPicPr>
        <p:blipFill>
          <a:blip r:embed="rId6" cstate="print"/>
          <a:srcRect/>
          <a:stretch>
            <a:fillRect/>
          </a:stretch>
        </p:blipFill>
        <p:spPr bwMode="auto">
          <a:xfrm>
            <a:off x="285720" y="1714488"/>
            <a:ext cx="1655763" cy="1241425"/>
          </a:xfrm>
          <a:prstGeom prst="rect">
            <a:avLst/>
          </a:prstGeom>
          <a:noFill/>
          <a:ln w="9525">
            <a:solidFill>
              <a:srgbClr val="000066"/>
            </a:solidFill>
            <a:miter lim="800000"/>
            <a:headEnd/>
            <a:tailEnd/>
          </a:ln>
          <a:effectLst>
            <a:outerShdw dist="71842" dir="2700000" algn="ctr" rotWithShape="0">
              <a:srgbClr val="808080">
                <a:alpha val="50000"/>
              </a:srgbClr>
            </a:outerShdw>
          </a:effectLst>
        </p:spPr>
      </p:pic>
      <p:pic>
        <p:nvPicPr>
          <p:cNvPr id="9" name="Picture 11" descr="2"/>
          <p:cNvPicPr>
            <a:picLocks noChangeAspect="1" noChangeArrowheads="1"/>
          </p:cNvPicPr>
          <p:nvPr/>
        </p:nvPicPr>
        <p:blipFill>
          <a:blip r:embed="rId7" cstate="print"/>
          <a:srcRect/>
          <a:stretch>
            <a:fillRect/>
          </a:stretch>
        </p:blipFill>
        <p:spPr bwMode="auto">
          <a:xfrm>
            <a:off x="7286644" y="214290"/>
            <a:ext cx="1655762" cy="1243012"/>
          </a:xfrm>
          <a:prstGeom prst="rect">
            <a:avLst/>
          </a:prstGeom>
          <a:noFill/>
          <a:ln w="9525">
            <a:solidFill>
              <a:srgbClr val="000066"/>
            </a:solidFill>
            <a:miter lim="800000"/>
            <a:headEnd/>
            <a:tailEnd/>
          </a:ln>
          <a:effectLst>
            <a:outerShdw dist="71842" dir="2700000" algn="ctr" rotWithShape="0">
              <a:srgbClr val="808080">
                <a:alpha val="50000"/>
              </a:srgbClr>
            </a:outerShdw>
          </a:effectLst>
        </p:spPr>
      </p:pic>
      <p:sp>
        <p:nvSpPr>
          <p:cNvPr id="13" name="コンテンツ プレースホルダ 5"/>
          <p:cNvSpPr txBox="1">
            <a:spLocks/>
          </p:cNvSpPr>
          <p:nvPr/>
        </p:nvSpPr>
        <p:spPr>
          <a:xfrm>
            <a:off x="785786" y="4214818"/>
            <a:ext cx="7943848" cy="2643182"/>
          </a:xfrm>
          <a:prstGeom prst="rect">
            <a:avLst/>
          </a:prstGeom>
        </p:spPr>
        <p:style>
          <a:lnRef idx="2">
            <a:schemeClr val="accent6"/>
          </a:lnRef>
          <a:fillRef idx="1">
            <a:schemeClr val="lt1"/>
          </a:fillRef>
          <a:effectRef idx="0">
            <a:schemeClr val="accent6"/>
          </a:effectRef>
          <a:fontRef idx="minor">
            <a:schemeClr val="dk1"/>
          </a:fontRef>
        </p:style>
        <p:txBody>
          <a:bodyPr vert="horz" lIns="91440" tIns="144000" rIns="91440" bIns="45720" rtlCol="0">
            <a:normAutofit fontScale="77500" lnSpcReduction="20000"/>
          </a:bodyPr>
          <a:lstStyle/>
          <a:p>
            <a:pPr>
              <a:spcBef>
                <a:spcPct val="20000"/>
              </a:spcBef>
              <a:buFont typeface="Arial" pitchFamily="34" charset="0"/>
              <a:buNone/>
              <a:defRPr/>
            </a:pPr>
            <a:r>
              <a:rPr lang="en-US" altLang="ja-JP" sz="2800" dirty="0">
                <a:solidFill>
                  <a:prstClr val="black"/>
                </a:solidFill>
                <a:latin typeface="Arial" pitchFamily="34" charset="0"/>
                <a:cs typeface="Arial" pitchFamily="34" charset="0"/>
              </a:rPr>
              <a:t>As the increase of type 2 diabetes, the number of  diabetic foot lesions and consequently amputations is increasing in WPR. However, there are very few foot care specialists such as podiatrists as well as footwear specialists like </a:t>
            </a:r>
            <a:r>
              <a:rPr lang="en-US" altLang="ja-JP" sz="2800" dirty="0" err="1">
                <a:solidFill>
                  <a:prstClr val="black"/>
                </a:solidFill>
                <a:latin typeface="Arial" pitchFamily="34" charset="0"/>
                <a:cs typeface="Arial" pitchFamily="34" charset="0"/>
              </a:rPr>
              <a:t>pedorthists</a:t>
            </a:r>
            <a:r>
              <a:rPr lang="en-US" altLang="ja-JP" sz="2800" dirty="0">
                <a:solidFill>
                  <a:prstClr val="black"/>
                </a:solidFill>
                <a:latin typeface="Arial" pitchFamily="34" charset="0"/>
                <a:cs typeface="Arial" pitchFamily="34" charset="0"/>
              </a:rPr>
              <a:t> in WPR and there is much ignorance amongst medical staff as to how to identify those at risk and treat those who develop problems.</a:t>
            </a:r>
          </a:p>
          <a:p>
            <a:pPr>
              <a:spcBef>
                <a:spcPct val="20000"/>
              </a:spcBef>
              <a:buFont typeface="Arial" pitchFamily="34" charset="0"/>
              <a:buNone/>
              <a:defRPr/>
            </a:pPr>
            <a:r>
              <a:rPr lang="en-US" altLang="ja-JP" sz="2800" dirty="0">
                <a:solidFill>
                  <a:prstClr val="black"/>
                </a:solidFill>
                <a:latin typeface="Arial" pitchFamily="34" charset="0"/>
                <a:cs typeface="Arial" pitchFamily="34" charset="0"/>
              </a:rPr>
              <a:t>Furthermore, data about diabetic foot in WPR are very rare.</a:t>
            </a:r>
            <a:endParaRPr lang="ja-JP" altLang="en-US" sz="2800" dirty="0">
              <a:solidFill>
                <a:prstClr val="black"/>
              </a:solidFill>
              <a:latin typeface="Arial" pitchFamily="34" charset="0"/>
              <a:cs typeface="Arial" pitchFamily="34" charset="0"/>
            </a:endParaRPr>
          </a:p>
        </p:txBody>
      </p:sp>
      <p:sp>
        <p:nvSpPr>
          <p:cNvPr id="14" name="テキスト ボックス 13"/>
          <p:cNvSpPr txBox="1"/>
          <p:nvPr/>
        </p:nvSpPr>
        <p:spPr>
          <a:xfrm>
            <a:off x="2214546" y="214290"/>
            <a:ext cx="4643470" cy="584775"/>
          </a:xfrm>
          <a:prstGeom prst="rect">
            <a:avLst/>
          </a:prstGeom>
          <a:ln/>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altLang="ja-JP" sz="3200" b="1" dirty="0">
                <a:solidFill>
                  <a:prstClr val="white"/>
                </a:solidFill>
                <a:latin typeface="Arial" pitchFamily="34" charset="0"/>
                <a:cs typeface="Arial" pitchFamily="34" charset="0"/>
              </a:rPr>
              <a:t>Diabetic Foot in WPR</a:t>
            </a:r>
            <a:endParaRPr lang="ja-JP" altLang="en-US" sz="3200" b="1" dirty="0">
              <a:solidFill>
                <a:prstClr val="white"/>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4" cstate="print"/>
          <a:tile tx="0" ty="0" sx="100000" sy="100000" flip="none" algn="tl"/>
        </a:blipFill>
        <a:effectLst/>
      </p:bgPr>
    </p:bg>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5" cstate="print"/>
          <a:srcRect/>
          <a:stretch>
            <a:fillRect/>
          </a:stretch>
        </p:blipFill>
        <p:spPr bwMode="auto">
          <a:xfrm>
            <a:off x="1500166" y="-1272"/>
            <a:ext cx="5953610" cy="6859272"/>
          </a:xfrm>
          <a:prstGeom prst="rect">
            <a:avLst/>
          </a:prstGeom>
          <a:noFill/>
          <a:ln w="9525">
            <a:noFill/>
            <a:miter lim="800000"/>
            <a:headEnd/>
            <a:tailEnd/>
          </a:ln>
        </p:spPr>
      </p:pic>
      <p:pic>
        <p:nvPicPr>
          <p:cNvPr id="13" name="Picture 5" descr="DINH"/>
          <p:cNvPicPr>
            <a:picLocks noChangeAspect="1" noChangeArrowheads="1"/>
          </p:cNvPicPr>
          <p:nvPr/>
        </p:nvPicPr>
        <p:blipFill>
          <a:blip r:embed="rId6" cstate="print"/>
          <a:srcRect/>
          <a:stretch>
            <a:fillRect/>
          </a:stretch>
        </p:blipFill>
        <p:spPr bwMode="auto">
          <a:xfrm>
            <a:off x="4214810" y="3357562"/>
            <a:ext cx="1368778" cy="1071570"/>
          </a:xfrm>
          <a:prstGeom prst="rect">
            <a:avLst/>
          </a:prstGeom>
          <a:noFill/>
          <a:ln w="9525">
            <a:solidFill>
              <a:schemeClr val="bg1">
                <a:lumMod val="50000"/>
              </a:schemeClr>
            </a:solidFill>
            <a:miter lim="800000"/>
            <a:headEnd/>
            <a:tailEnd/>
          </a:ln>
          <a:effectLst>
            <a:outerShdw blurRad="50800" dist="38100" dir="2700000" algn="tl" rotWithShape="0">
              <a:prstClr val="black">
                <a:alpha val="40000"/>
              </a:prstClr>
            </a:outerShdw>
          </a:effectLst>
        </p:spPr>
      </p:pic>
      <p:pic>
        <p:nvPicPr>
          <p:cNvPr id="14" name="Picture 4" descr="G:\photo\2008_12中国北京・鄭州\IMG_0626.JPG"/>
          <p:cNvPicPr>
            <a:picLocks noChangeAspect="1" noChangeArrowheads="1"/>
          </p:cNvPicPr>
          <p:nvPr/>
        </p:nvPicPr>
        <p:blipFill>
          <a:blip r:embed="rId7" cstate="screen"/>
          <a:srcRect/>
          <a:stretch>
            <a:fillRect/>
          </a:stretch>
        </p:blipFill>
        <p:spPr bwMode="auto">
          <a:xfrm>
            <a:off x="2786050" y="1785926"/>
            <a:ext cx="1143124" cy="857256"/>
          </a:xfrm>
          <a:prstGeom prst="rect">
            <a:avLst/>
          </a:prstGeom>
          <a:noFill/>
        </p:spPr>
      </p:pic>
      <p:pic>
        <p:nvPicPr>
          <p:cNvPr id="15" name="図 14" descr="IMG_0800.JPG"/>
          <p:cNvPicPr>
            <a:picLocks noChangeAspect="1"/>
          </p:cNvPicPr>
          <p:nvPr/>
        </p:nvPicPr>
        <p:blipFill>
          <a:blip r:embed="rId8" cstate="print"/>
          <a:stretch>
            <a:fillRect/>
          </a:stretch>
        </p:blipFill>
        <p:spPr>
          <a:xfrm>
            <a:off x="4286248" y="1785926"/>
            <a:ext cx="1285884" cy="964413"/>
          </a:xfrm>
          <a:prstGeom prst="rect">
            <a:avLst/>
          </a:prstGeom>
        </p:spPr>
      </p:pic>
      <p:pic>
        <p:nvPicPr>
          <p:cNvPr id="16" name="Picture 2" descr="DSCF0246"/>
          <p:cNvPicPr>
            <a:picLocks noChangeAspect="1" noChangeArrowheads="1"/>
          </p:cNvPicPr>
          <p:nvPr/>
        </p:nvPicPr>
        <p:blipFill>
          <a:blip r:embed="rId9" cstate="print"/>
          <a:srcRect/>
          <a:stretch>
            <a:fillRect/>
          </a:stretch>
        </p:blipFill>
        <p:spPr>
          <a:xfrm>
            <a:off x="2051720" y="5085184"/>
            <a:ext cx="1633215" cy="1224136"/>
          </a:xfrm>
          <a:prstGeom prst="rect">
            <a:avLst/>
          </a:prstGeom>
        </p:spPr>
      </p:pic>
      <p:pic>
        <p:nvPicPr>
          <p:cNvPr id="17" name="Picture 2" descr="G:\photo\2006_02インド\DSCF0066.JPG"/>
          <p:cNvPicPr>
            <a:picLocks noChangeAspect="1" noChangeArrowheads="1"/>
          </p:cNvPicPr>
          <p:nvPr/>
        </p:nvPicPr>
        <p:blipFill>
          <a:blip r:embed="rId10" cstate="screen"/>
          <a:srcRect/>
          <a:stretch>
            <a:fillRect/>
          </a:stretch>
        </p:blipFill>
        <p:spPr bwMode="auto">
          <a:xfrm>
            <a:off x="714348" y="2714620"/>
            <a:ext cx="1643074" cy="1232306"/>
          </a:xfrm>
          <a:prstGeom prst="rect">
            <a:avLst/>
          </a:prstGeom>
          <a:noFill/>
        </p:spPr>
      </p:pic>
      <p:pic>
        <p:nvPicPr>
          <p:cNvPr id="18" name="Picture 3" descr="G:\photo\2009_12フィリピン\IMG_0953.JPG"/>
          <p:cNvPicPr>
            <a:picLocks noChangeAspect="1" noChangeArrowheads="1"/>
          </p:cNvPicPr>
          <p:nvPr/>
        </p:nvPicPr>
        <p:blipFill>
          <a:blip r:embed="rId11" cstate="screen"/>
          <a:srcRect/>
          <a:stretch>
            <a:fillRect/>
          </a:stretch>
        </p:blipFill>
        <p:spPr bwMode="auto">
          <a:xfrm>
            <a:off x="5652120" y="3861048"/>
            <a:ext cx="1619426" cy="1214446"/>
          </a:xfrm>
          <a:prstGeom prst="rect">
            <a:avLst/>
          </a:prstGeom>
          <a:noFill/>
        </p:spPr>
      </p:pic>
      <p:sp>
        <p:nvSpPr>
          <p:cNvPr id="19" name="テキスト ボックス 18"/>
          <p:cNvSpPr txBox="1"/>
          <p:nvPr/>
        </p:nvSpPr>
        <p:spPr>
          <a:xfrm>
            <a:off x="928662" y="0"/>
            <a:ext cx="7215238" cy="830997"/>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fontAlgn="base">
              <a:spcBef>
                <a:spcPct val="0"/>
              </a:spcBef>
              <a:spcAft>
                <a:spcPct val="0"/>
              </a:spcAft>
            </a:pPr>
            <a:r>
              <a:rPr lang="en-US" altLang="ja-JP" sz="2400" b="1" dirty="0" smtClean="0">
                <a:solidFill>
                  <a:prstClr val="white"/>
                </a:solidFill>
              </a:rPr>
              <a:t>International Medical Collaboration in </a:t>
            </a:r>
            <a:r>
              <a:rPr lang="en-US" altLang="ja-JP" sz="2400" b="1" dirty="0">
                <a:solidFill>
                  <a:prstClr val="white"/>
                </a:solidFill>
              </a:rPr>
              <a:t>WPR</a:t>
            </a:r>
            <a:r>
              <a:rPr lang="ja-JP" altLang="en-US" sz="2400" b="1" dirty="0">
                <a:solidFill>
                  <a:prstClr val="white"/>
                </a:solidFill>
              </a:rPr>
              <a:t> </a:t>
            </a:r>
            <a:r>
              <a:rPr lang="en-US" altLang="ja-JP" sz="2400" b="1" dirty="0">
                <a:solidFill>
                  <a:prstClr val="white"/>
                </a:solidFill>
              </a:rPr>
              <a:t>and SEA</a:t>
            </a:r>
          </a:p>
          <a:p>
            <a:pPr algn="ctr" fontAlgn="base">
              <a:spcBef>
                <a:spcPct val="0"/>
              </a:spcBef>
              <a:spcAft>
                <a:spcPct val="0"/>
              </a:spcAft>
            </a:pPr>
            <a:r>
              <a:rPr lang="en-US" altLang="ja-JP" sz="2400" b="1" dirty="0">
                <a:solidFill>
                  <a:prstClr val="white"/>
                </a:solidFill>
              </a:rPr>
              <a:t> - Diabetic Foot Care -</a:t>
            </a:r>
            <a:endParaRPr lang="ja-JP" altLang="en-US" sz="2400" b="1" dirty="0">
              <a:solidFill>
                <a:prstClr val="white"/>
              </a:solidFill>
            </a:endParaRPr>
          </a:p>
        </p:txBody>
      </p:sp>
      <p:sp>
        <p:nvSpPr>
          <p:cNvPr id="20" name="テキスト ボックス 19"/>
          <p:cNvSpPr txBox="1"/>
          <p:nvPr/>
        </p:nvSpPr>
        <p:spPr>
          <a:xfrm>
            <a:off x="3857620" y="1428736"/>
            <a:ext cx="787395" cy="369332"/>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pPr fontAlgn="base">
              <a:spcBef>
                <a:spcPct val="0"/>
              </a:spcBef>
              <a:spcAft>
                <a:spcPct val="0"/>
              </a:spcAft>
            </a:pPr>
            <a:r>
              <a:rPr lang="en-US" altLang="ja-JP" dirty="0">
                <a:solidFill>
                  <a:prstClr val="black"/>
                </a:solidFill>
              </a:rPr>
              <a:t>China</a:t>
            </a:r>
            <a:endParaRPr lang="ja-JP" altLang="en-US" dirty="0">
              <a:solidFill>
                <a:prstClr val="black"/>
              </a:solidFill>
            </a:endParaRPr>
          </a:p>
        </p:txBody>
      </p:sp>
      <p:sp>
        <p:nvSpPr>
          <p:cNvPr id="21" name="テキスト ボックス 20"/>
          <p:cNvSpPr txBox="1"/>
          <p:nvPr/>
        </p:nvSpPr>
        <p:spPr>
          <a:xfrm>
            <a:off x="4429124" y="3000372"/>
            <a:ext cx="1026884" cy="369332"/>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pPr fontAlgn="base">
              <a:spcBef>
                <a:spcPct val="0"/>
              </a:spcBef>
              <a:spcAft>
                <a:spcPct val="0"/>
              </a:spcAft>
            </a:pPr>
            <a:r>
              <a:rPr lang="en-US" altLang="ja-JP" dirty="0">
                <a:solidFill>
                  <a:prstClr val="black"/>
                </a:solidFill>
              </a:rPr>
              <a:t>Vietnam</a:t>
            </a:r>
            <a:endParaRPr lang="ja-JP" altLang="en-US" dirty="0">
              <a:solidFill>
                <a:prstClr val="black"/>
              </a:solidFill>
            </a:endParaRPr>
          </a:p>
        </p:txBody>
      </p:sp>
      <p:sp>
        <p:nvSpPr>
          <p:cNvPr id="22" name="テキスト ボックス 21"/>
          <p:cNvSpPr txBox="1"/>
          <p:nvPr/>
        </p:nvSpPr>
        <p:spPr>
          <a:xfrm>
            <a:off x="5796136" y="3429000"/>
            <a:ext cx="1214446" cy="36933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fontAlgn="base">
              <a:spcBef>
                <a:spcPct val="0"/>
              </a:spcBef>
              <a:spcAft>
                <a:spcPct val="0"/>
              </a:spcAft>
            </a:pPr>
            <a:r>
              <a:rPr lang="en-US" altLang="ja-JP" dirty="0">
                <a:solidFill>
                  <a:prstClr val="black"/>
                </a:solidFill>
              </a:rPr>
              <a:t>Philippines</a:t>
            </a:r>
            <a:endParaRPr lang="ja-JP" altLang="en-US" dirty="0">
              <a:solidFill>
                <a:prstClr val="black"/>
              </a:solidFill>
            </a:endParaRPr>
          </a:p>
        </p:txBody>
      </p:sp>
      <p:sp>
        <p:nvSpPr>
          <p:cNvPr id="23" name="テキスト ボックス 22"/>
          <p:cNvSpPr txBox="1"/>
          <p:nvPr/>
        </p:nvSpPr>
        <p:spPr>
          <a:xfrm>
            <a:off x="2357422" y="4714884"/>
            <a:ext cx="1000132"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fontAlgn="base">
              <a:spcBef>
                <a:spcPct val="0"/>
              </a:spcBef>
              <a:spcAft>
                <a:spcPct val="0"/>
              </a:spcAft>
            </a:pPr>
            <a:r>
              <a:rPr lang="en-US" altLang="ja-JP" dirty="0">
                <a:solidFill>
                  <a:prstClr val="black"/>
                </a:solidFill>
              </a:rPr>
              <a:t>Thailand</a:t>
            </a:r>
            <a:endParaRPr lang="ja-JP" altLang="en-US" dirty="0">
              <a:solidFill>
                <a:prstClr val="black"/>
              </a:solidFill>
            </a:endParaRPr>
          </a:p>
        </p:txBody>
      </p:sp>
      <p:sp>
        <p:nvSpPr>
          <p:cNvPr id="24" name="テキスト ボックス 23"/>
          <p:cNvSpPr txBox="1"/>
          <p:nvPr/>
        </p:nvSpPr>
        <p:spPr>
          <a:xfrm>
            <a:off x="1142976" y="2428868"/>
            <a:ext cx="684803" cy="369332"/>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pPr fontAlgn="base">
              <a:spcBef>
                <a:spcPct val="0"/>
              </a:spcBef>
              <a:spcAft>
                <a:spcPct val="0"/>
              </a:spcAft>
            </a:pPr>
            <a:r>
              <a:rPr lang="en-US" altLang="ja-JP" dirty="0">
                <a:solidFill>
                  <a:prstClr val="black"/>
                </a:solidFill>
              </a:rPr>
              <a:t>India</a:t>
            </a:r>
            <a:endParaRPr lang="ja-JP" altLang="en-US" dirty="0">
              <a:solidFill>
                <a:prstClr val="black"/>
              </a:solidFill>
            </a:endParaRPr>
          </a:p>
        </p:txBody>
      </p:sp>
      <p:sp>
        <p:nvSpPr>
          <p:cNvPr id="25" name="テキスト ボックス 24"/>
          <p:cNvSpPr txBox="1"/>
          <p:nvPr/>
        </p:nvSpPr>
        <p:spPr>
          <a:xfrm>
            <a:off x="6429388" y="2714620"/>
            <a:ext cx="2221057" cy="369332"/>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pPr fontAlgn="base">
              <a:spcBef>
                <a:spcPct val="0"/>
              </a:spcBef>
              <a:spcAft>
                <a:spcPct val="0"/>
              </a:spcAft>
            </a:pPr>
            <a:r>
              <a:rPr lang="en-US" altLang="ja-JP" dirty="0">
                <a:solidFill>
                  <a:prstClr val="white"/>
                </a:solidFill>
              </a:rPr>
              <a:t>WHO cc, Kyoto, Japan</a:t>
            </a:r>
          </a:p>
        </p:txBody>
      </p:sp>
      <p:sp>
        <p:nvSpPr>
          <p:cNvPr id="26" name="テキスト ボックス 25"/>
          <p:cNvSpPr txBox="1"/>
          <p:nvPr/>
        </p:nvSpPr>
        <p:spPr>
          <a:xfrm>
            <a:off x="3214678" y="928670"/>
            <a:ext cx="1071127" cy="369332"/>
          </a:xfrm>
          <a:prstGeom prst="rect">
            <a:avLst/>
          </a:prstGeom>
          <a:solidFill>
            <a:schemeClr val="bg1">
              <a:lumMod val="95000"/>
            </a:schemeClr>
          </a:solidFill>
        </p:spPr>
        <p:style>
          <a:lnRef idx="1">
            <a:schemeClr val="accent5"/>
          </a:lnRef>
          <a:fillRef idx="2">
            <a:schemeClr val="accent5"/>
          </a:fillRef>
          <a:effectRef idx="1">
            <a:schemeClr val="accent5"/>
          </a:effectRef>
          <a:fontRef idx="minor">
            <a:schemeClr val="dk1"/>
          </a:fontRef>
        </p:style>
        <p:txBody>
          <a:bodyPr wrap="none" rtlCol="0">
            <a:spAutoFit/>
          </a:bodyPr>
          <a:lstStyle/>
          <a:p>
            <a:pPr fontAlgn="base">
              <a:spcBef>
                <a:spcPct val="0"/>
              </a:spcBef>
              <a:spcAft>
                <a:spcPct val="0"/>
              </a:spcAft>
            </a:pPr>
            <a:r>
              <a:rPr lang="en-US" altLang="ja-JP" dirty="0">
                <a:solidFill>
                  <a:prstClr val="black"/>
                </a:solidFill>
              </a:rPr>
              <a:t>Mongolia</a:t>
            </a:r>
            <a:endParaRPr lang="ja-JP" altLang="en-US" dirty="0">
              <a:solidFill>
                <a:prstClr val="black"/>
              </a:solidFill>
            </a:endParaRPr>
          </a:p>
        </p:txBody>
      </p:sp>
      <p:sp>
        <p:nvSpPr>
          <p:cNvPr id="27" name="テキスト ボックス 26"/>
          <p:cNvSpPr txBox="1"/>
          <p:nvPr/>
        </p:nvSpPr>
        <p:spPr>
          <a:xfrm>
            <a:off x="3923928" y="5013176"/>
            <a:ext cx="1098378" cy="369332"/>
          </a:xfrm>
          <a:prstGeom prst="rect">
            <a:avLst/>
          </a:prstGeom>
          <a:solidFill>
            <a:schemeClr val="accent2">
              <a:lumMod val="20000"/>
              <a:lumOff val="80000"/>
            </a:schemeClr>
          </a:solidFill>
        </p:spPr>
        <p:style>
          <a:lnRef idx="1">
            <a:schemeClr val="accent5"/>
          </a:lnRef>
          <a:fillRef idx="2">
            <a:schemeClr val="accent5"/>
          </a:fillRef>
          <a:effectRef idx="1">
            <a:schemeClr val="accent5"/>
          </a:effectRef>
          <a:fontRef idx="minor">
            <a:schemeClr val="dk1"/>
          </a:fontRef>
        </p:style>
        <p:txBody>
          <a:bodyPr wrap="none" rtlCol="0">
            <a:spAutoFit/>
          </a:bodyPr>
          <a:lstStyle/>
          <a:p>
            <a:pPr fontAlgn="base">
              <a:spcBef>
                <a:spcPct val="0"/>
              </a:spcBef>
              <a:spcAft>
                <a:spcPct val="0"/>
              </a:spcAft>
            </a:pPr>
            <a:r>
              <a:rPr lang="en-US" altLang="ja-JP" dirty="0">
                <a:solidFill>
                  <a:prstClr val="black"/>
                </a:solidFill>
              </a:rPr>
              <a:t>Indonesia</a:t>
            </a:r>
            <a:endParaRPr lang="ja-JP" altLang="en-US" dirty="0">
              <a:solidFill>
                <a:prstClr val="black"/>
              </a:solidFill>
            </a:endParaRPr>
          </a:p>
        </p:txBody>
      </p:sp>
      <p:sp>
        <p:nvSpPr>
          <p:cNvPr id="28" name="テキスト ボックス 27"/>
          <p:cNvSpPr txBox="1"/>
          <p:nvPr/>
        </p:nvSpPr>
        <p:spPr>
          <a:xfrm>
            <a:off x="2699792" y="2996952"/>
            <a:ext cx="1132041" cy="369332"/>
          </a:xfrm>
          <a:prstGeom prst="rect">
            <a:avLst/>
          </a:prstGeom>
          <a:solidFill>
            <a:srgbClr val="FFFFCC"/>
          </a:solidFill>
        </p:spPr>
        <p:style>
          <a:lnRef idx="1">
            <a:schemeClr val="accent5"/>
          </a:lnRef>
          <a:fillRef idx="2">
            <a:schemeClr val="accent5"/>
          </a:fillRef>
          <a:effectRef idx="1">
            <a:schemeClr val="accent5"/>
          </a:effectRef>
          <a:fontRef idx="minor">
            <a:schemeClr val="dk1"/>
          </a:fontRef>
        </p:style>
        <p:txBody>
          <a:bodyPr wrap="none" rtlCol="0">
            <a:spAutoFit/>
          </a:bodyPr>
          <a:lstStyle/>
          <a:p>
            <a:pPr fontAlgn="base">
              <a:spcBef>
                <a:spcPct val="0"/>
              </a:spcBef>
              <a:spcAft>
                <a:spcPct val="0"/>
              </a:spcAft>
            </a:pPr>
            <a:r>
              <a:rPr lang="en-US" altLang="ja-JP" dirty="0">
                <a:solidFill>
                  <a:prstClr val="black"/>
                </a:solidFill>
              </a:rPr>
              <a:t>Cambodia</a:t>
            </a:r>
            <a:endParaRPr lang="ja-JP" altLang="en-US" dirty="0">
              <a:solidFill>
                <a:prstClr val="black"/>
              </a:solidFill>
            </a:endParaRPr>
          </a:p>
        </p:txBody>
      </p:sp>
      <p:sp>
        <p:nvSpPr>
          <p:cNvPr id="32" name="テキスト ボックス 31"/>
          <p:cNvSpPr txBox="1"/>
          <p:nvPr/>
        </p:nvSpPr>
        <p:spPr>
          <a:xfrm>
            <a:off x="7668344" y="5733256"/>
            <a:ext cx="735330" cy="369332"/>
          </a:xfrm>
          <a:prstGeom prst="rect">
            <a:avLst/>
          </a:prstGeom>
          <a:solidFill>
            <a:srgbClr val="FF99FF"/>
          </a:solidFill>
        </p:spPr>
        <p:style>
          <a:lnRef idx="1">
            <a:schemeClr val="accent5"/>
          </a:lnRef>
          <a:fillRef idx="2">
            <a:schemeClr val="accent5"/>
          </a:fillRef>
          <a:effectRef idx="1">
            <a:schemeClr val="accent5"/>
          </a:effectRef>
          <a:fontRef idx="minor">
            <a:schemeClr val="dk1"/>
          </a:fontRef>
        </p:style>
        <p:txBody>
          <a:bodyPr wrap="none" rtlCol="0">
            <a:spAutoFit/>
          </a:bodyPr>
          <a:lstStyle/>
          <a:p>
            <a:pPr fontAlgn="base">
              <a:spcBef>
                <a:spcPct val="0"/>
              </a:spcBef>
              <a:spcAft>
                <a:spcPct val="0"/>
              </a:spcAft>
            </a:pPr>
            <a:r>
              <a:rPr lang="en-US" altLang="ja-JP" dirty="0">
                <a:solidFill>
                  <a:prstClr val="black"/>
                </a:solidFill>
              </a:rPr>
              <a:t>Tonga</a:t>
            </a:r>
            <a:endParaRPr lang="ja-JP" altLang="en-US" dirty="0">
              <a:solidFill>
                <a:prstClr val="black"/>
              </a:solidFill>
            </a:endParaRPr>
          </a:p>
        </p:txBody>
      </p:sp>
      <p:sp>
        <p:nvSpPr>
          <p:cNvPr id="33" name="テキスト ボックス 32"/>
          <p:cNvSpPr txBox="1"/>
          <p:nvPr/>
        </p:nvSpPr>
        <p:spPr>
          <a:xfrm>
            <a:off x="3851920" y="4509120"/>
            <a:ext cx="1007007" cy="369332"/>
          </a:xfrm>
          <a:prstGeom prst="rect">
            <a:avLst/>
          </a:prstGeom>
          <a:solidFill>
            <a:srgbClr val="CCFFCC"/>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pPr fontAlgn="base">
              <a:spcBef>
                <a:spcPct val="0"/>
              </a:spcBef>
              <a:spcAft>
                <a:spcPct val="0"/>
              </a:spcAft>
            </a:pPr>
            <a:r>
              <a:rPr lang="en-US" altLang="ja-JP" dirty="0">
                <a:solidFill>
                  <a:prstClr val="black"/>
                </a:solidFill>
              </a:rPr>
              <a:t>Malaysia</a:t>
            </a:r>
            <a:endParaRPr lang="ja-JP" altLang="en-US" dirty="0">
              <a:solidFill>
                <a:prstClr val="black"/>
              </a:solidFill>
            </a:endParaRPr>
          </a:p>
        </p:txBody>
      </p:sp>
      <p:sp>
        <p:nvSpPr>
          <p:cNvPr id="34" name="テキスト ボックス 33"/>
          <p:cNvSpPr txBox="1"/>
          <p:nvPr/>
        </p:nvSpPr>
        <p:spPr>
          <a:xfrm>
            <a:off x="7596336" y="3573016"/>
            <a:ext cx="1383071" cy="369332"/>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pPr fontAlgn="base">
              <a:spcBef>
                <a:spcPct val="0"/>
              </a:spcBef>
              <a:spcAft>
                <a:spcPct val="0"/>
              </a:spcAft>
            </a:pPr>
            <a:r>
              <a:rPr lang="en-US" altLang="ja-JP" b="1" dirty="0">
                <a:solidFill>
                  <a:prstClr val="white"/>
                </a:solidFill>
              </a:rPr>
              <a:t>WHO-WPRO</a:t>
            </a:r>
            <a:endParaRPr lang="ja-JP" altLang="en-US" b="1" dirty="0">
              <a:solidFill>
                <a:prstClr val="white"/>
              </a:solidFill>
            </a:endParaRPr>
          </a:p>
        </p:txBody>
      </p:sp>
      <p:sp>
        <p:nvSpPr>
          <p:cNvPr id="36" name="上下矢印 35"/>
          <p:cNvSpPr/>
          <p:nvPr/>
        </p:nvSpPr>
        <p:spPr>
          <a:xfrm>
            <a:off x="7786710" y="3143248"/>
            <a:ext cx="285752" cy="357190"/>
          </a:xfrm>
          <a:prstGeom prst="up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7" name="四方向矢印 36"/>
          <p:cNvSpPr/>
          <p:nvPr/>
        </p:nvSpPr>
        <p:spPr>
          <a:xfrm>
            <a:off x="5715008" y="2714620"/>
            <a:ext cx="571504" cy="428628"/>
          </a:xfrm>
          <a:prstGeom prst="quad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pic>
        <p:nvPicPr>
          <p:cNvPr id="29" name="コンテンツ プレースホルダ 6" descr="IMG_0911.JPG"/>
          <p:cNvPicPr>
            <a:picLocks noChangeAspect="1"/>
          </p:cNvPicPr>
          <p:nvPr/>
        </p:nvPicPr>
        <p:blipFill>
          <a:blip r:embed="rId12" cstate="print"/>
          <a:srcRect/>
          <a:stretch>
            <a:fillRect/>
          </a:stretch>
        </p:blipFill>
        <p:spPr>
          <a:xfrm>
            <a:off x="683568" y="4077072"/>
            <a:ext cx="1512168" cy="924103"/>
          </a:xfrm>
          <a:prstGeom prst="rect">
            <a:avLst/>
          </a:prstGeom>
        </p:spPr>
      </p:pic>
      <p:grpSp>
        <p:nvGrpSpPr>
          <p:cNvPr id="2" name="グループ化 44"/>
          <p:cNvGrpSpPr/>
          <p:nvPr/>
        </p:nvGrpSpPr>
        <p:grpSpPr>
          <a:xfrm>
            <a:off x="5796136" y="980728"/>
            <a:ext cx="3347864" cy="1440160"/>
            <a:chOff x="3071802" y="1857364"/>
            <a:chExt cx="6072198" cy="2803739"/>
          </a:xfrm>
        </p:grpSpPr>
        <p:graphicFrame>
          <p:nvGraphicFramePr>
            <p:cNvPr id="30" name="Object 6"/>
            <p:cNvGraphicFramePr>
              <a:graphicFrameLocks noChangeAspect="1"/>
            </p:cNvGraphicFramePr>
            <p:nvPr/>
          </p:nvGraphicFramePr>
          <p:xfrm>
            <a:off x="7273903" y="2571744"/>
            <a:ext cx="1870097" cy="2089359"/>
          </p:xfrm>
          <a:graphic>
            <a:graphicData uri="http://schemas.openxmlformats.org/presentationml/2006/ole">
              <mc:AlternateContent xmlns:mc="http://schemas.openxmlformats.org/markup-compatibility/2006">
                <mc:Choice xmlns:v="urn:schemas-microsoft-com:vml" Requires="v">
                  <p:oleObj spid="_x0000_s618499" name="Image" r:id="rId13" imgW="2439386" imgH="2725251" progId="">
                    <p:embed/>
                  </p:oleObj>
                </mc:Choice>
                <mc:Fallback>
                  <p:oleObj name="Image" r:id="rId13" imgW="2439386" imgH="2725251" progId="">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273903" y="2571744"/>
                          <a:ext cx="1870097" cy="2089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31" name="図 30" descr="img214.jpg"/>
            <p:cNvPicPr>
              <a:picLocks noChangeAspect="1"/>
            </p:cNvPicPr>
            <p:nvPr/>
          </p:nvPicPr>
          <p:blipFill>
            <a:blip r:embed="rId15" cstate="screen"/>
            <a:srcRect/>
            <a:stretch>
              <a:fillRect/>
            </a:stretch>
          </p:blipFill>
          <p:spPr>
            <a:xfrm>
              <a:off x="5572132" y="2285992"/>
              <a:ext cx="1680871" cy="1733550"/>
            </a:xfrm>
            <a:prstGeom prst="rect">
              <a:avLst/>
            </a:prstGeom>
          </p:spPr>
        </p:pic>
        <p:pic>
          <p:nvPicPr>
            <p:cNvPr id="35" name="図 34" descr="2006_041010106.JPG"/>
            <p:cNvPicPr>
              <a:picLocks noChangeAspect="1"/>
            </p:cNvPicPr>
            <p:nvPr/>
          </p:nvPicPr>
          <p:blipFill>
            <a:blip r:embed="rId16" cstate="screen"/>
            <a:srcRect/>
            <a:stretch>
              <a:fillRect/>
            </a:stretch>
          </p:blipFill>
          <p:spPr>
            <a:xfrm>
              <a:off x="3143240" y="2285992"/>
              <a:ext cx="933450" cy="1866900"/>
            </a:xfrm>
            <a:prstGeom prst="rect">
              <a:avLst/>
            </a:prstGeom>
          </p:spPr>
        </p:pic>
        <p:sp>
          <p:nvSpPr>
            <p:cNvPr id="38" name="テキスト ボックス 37"/>
            <p:cNvSpPr txBox="1"/>
            <p:nvPr/>
          </p:nvSpPr>
          <p:spPr>
            <a:xfrm>
              <a:off x="3357554" y="4071942"/>
              <a:ext cx="755335" cy="400110"/>
            </a:xfrm>
            <a:prstGeom prst="rect">
              <a:avLst/>
            </a:prstGeom>
            <a:noFill/>
          </p:spPr>
          <p:txBody>
            <a:bodyPr wrap="none" rtlCol="0">
              <a:spAutoFit/>
            </a:bodyPr>
            <a:lstStyle/>
            <a:p>
              <a:r>
                <a:rPr lang="en-US" altLang="ja-JP" sz="2000" dirty="0">
                  <a:solidFill>
                    <a:srgbClr val="FF0000"/>
                  </a:solidFill>
                </a:rPr>
                <a:t>2001</a:t>
              </a:r>
            </a:p>
          </p:txBody>
        </p:sp>
        <p:sp>
          <p:nvSpPr>
            <p:cNvPr id="39" name="テキスト ボックス 38"/>
            <p:cNvSpPr txBox="1"/>
            <p:nvPr/>
          </p:nvSpPr>
          <p:spPr>
            <a:xfrm>
              <a:off x="6286512" y="4000504"/>
              <a:ext cx="697627" cy="369332"/>
            </a:xfrm>
            <a:prstGeom prst="rect">
              <a:avLst/>
            </a:prstGeom>
            <a:noFill/>
          </p:spPr>
          <p:txBody>
            <a:bodyPr wrap="none" rtlCol="0">
              <a:spAutoFit/>
            </a:bodyPr>
            <a:lstStyle/>
            <a:p>
              <a:r>
                <a:rPr lang="en-US" altLang="ja-JP" dirty="0">
                  <a:solidFill>
                    <a:srgbClr val="FF0000"/>
                  </a:solidFill>
                </a:rPr>
                <a:t>2003</a:t>
              </a:r>
              <a:endParaRPr lang="ja-JP" altLang="en-US" dirty="0">
                <a:solidFill>
                  <a:srgbClr val="FF0000"/>
                </a:solidFill>
              </a:endParaRPr>
            </a:p>
          </p:txBody>
        </p:sp>
        <p:pic>
          <p:nvPicPr>
            <p:cNvPr id="40" name="Picture 10" descr="馬書平先生"/>
            <p:cNvPicPr>
              <a:picLocks noChangeAspect="1" noChangeArrowheads="1"/>
            </p:cNvPicPr>
            <p:nvPr/>
          </p:nvPicPr>
          <p:blipFill>
            <a:blip r:embed="rId17" cstate="print"/>
            <a:srcRect/>
            <a:stretch>
              <a:fillRect/>
            </a:stretch>
          </p:blipFill>
          <p:spPr bwMode="auto">
            <a:xfrm>
              <a:off x="4143372" y="2714620"/>
              <a:ext cx="1431056" cy="1084276"/>
            </a:xfrm>
            <a:prstGeom prst="rect">
              <a:avLst/>
            </a:prstGeom>
            <a:noFill/>
            <a:ln w="9525">
              <a:solidFill>
                <a:srgbClr val="000066"/>
              </a:solidFill>
              <a:miter lim="800000"/>
              <a:headEnd/>
              <a:tailEnd/>
            </a:ln>
            <a:effectLst>
              <a:outerShdw dist="71842" dir="2700000" algn="ctr" rotWithShape="0">
                <a:srgbClr val="96887E">
                  <a:alpha val="50000"/>
                </a:srgbClr>
              </a:outerShdw>
            </a:effectLst>
          </p:spPr>
        </p:pic>
        <p:sp>
          <p:nvSpPr>
            <p:cNvPr id="41" name="テキスト ボックス 40"/>
            <p:cNvSpPr txBox="1"/>
            <p:nvPr/>
          </p:nvSpPr>
          <p:spPr>
            <a:xfrm>
              <a:off x="4572000" y="4000504"/>
              <a:ext cx="755335" cy="400110"/>
            </a:xfrm>
            <a:prstGeom prst="rect">
              <a:avLst/>
            </a:prstGeom>
            <a:noFill/>
          </p:spPr>
          <p:txBody>
            <a:bodyPr wrap="none" rtlCol="0">
              <a:spAutoFit/>
            </a:bodyPr>
            <a:lstStyle/>
            <a:p>
              <a:r>
                <a:rPr lang="en-US" altLang="ja-JP" sz="2000" dirty="0">
                  <a:solidFill>
                    <a:srgbClr val="FF0000"/>
                  </a:solidFill>
                </a:rPr>
                <a:t>2002</a:t>
              </a:r>
            </a:p>
          </p:txBody>
        </p:sp>
        <p:sp>
          <p:nvSpPr>
            <p:cNvPr id="42" name="テキスト ボックス 41"/>
            <p:cNvSpPr txBox="1"/>
            <p:nvPr/>
          </p:nvSpPr>
          <p:spPr>
            <a:xfrm>
              <a:off x="3071802" y="1857364"/>
              <a:ext cx="1854488" cy="719025"/>
            </a:xfrm>
            <a:prstGeom prst="rect">
              <a:avLst/>
            </a:prstGeom>
            <a:noFill/>
          </p:spPr>
          <p:txBody>
            <a:bodyPr wrap="none" rtlCol="0">
              <a:spAutoFit/>
            </a:bodyPr>
            <a:lstStyle/>
            <a:p>
              <a:pPr fontAlgn="base">
                <a:spcBef>
                  <a:spcPct val="0"/>
                </a:spcBef>
                <a:spcAft>
                  <a:spcPct val="0"/>
                </a:spcAft>
              </a:pPr>
              <a:r>
                <a:rPr lang="en-US" altLang="ja-JP" b="1" dirty="0">
                  <a:solidFill>
                    <a:prstClr val="black"/>
                  </a:solidFill>
                  <a:latin typeface="Times New Roman" pitchFamily="18" charset="0"/>
                  <a:cs typeface="Times New Roman" pitchFamily="18" charset="0"/>
                </a:rPr>
                <a:t>Vietnam</a:t>
              </a:r>
              <a:endParaRPr lang="ja-JP" altLang="en-US" b="1" dirty="0">
                <a:solidFill>
                  <a:prstClr val="black"/>
                </a:solidFill>
                <a:latin typeface="Times New Roman" pitchFamily="18" charset="0"/>
                <a:cs typeface="Times New Roman" pitchFamily="18" charset="0"/>
              </a:endParaRPr>
            </a:p>
          </p:txBody>
        </p:sp>
        <p:sp>
          <p:nvSpPr>
            <p:cNvPr id="43" name="テキスト ボックス 42"/>
            <p:cNvSpPr txBox="1"/>
            <p:nvPr/>
          </p:nvSpPr>
          <p:spPr>
            <a:xfrm>
              <a:off x="4377849" y="2137738"/>
              <a:ext cx="1428140" cy="719025"/>
            </a:xfrm>
            <a:prstGeom prst="rect">
              <a:avLst/>
            </a:prstGeom>
            <a:noFill/>
          </p:spPr>
          <p:txBody>
            <a:bodyPr wrap="none" rtlCol="0">
              <a:spAutoFit/>
            </a:bodyPr>
            <a:lstStyle/>
            <a:p>
              <a:pPr fontAlgn="base">
                <a:spcBef>
                  <a:spcPct val="0"/>
                </a:spcBef>
                <a:spcAft>
                  <a:spcPct val="0"/>
                </a:spcAft>
              </a:pPr>
              <a:r>
                <a:rPr lang="en-US" altLang="ja-JP" b="1" dirty="0">
                  <a:solidFill>
                    <a:prstClr val="black"/>
                  </a:solidFill>
                  <a:latin typeface="Times New Roman" pitchFamily="18" charset="0"/>
                  <a:cs typeface="Times New Roman" pitchFamily="18" charset="0"/>
                </a:rPr>
                <a:t>China</a:t>
              </a:r>
              <a:endParaRPr lang="ja-JP" altLang="en-US" b="1" dirty="0">
                <a:solidFill>
                  <a:prstClr val="black"/>
                </a:solidFill>
                <a:latin typeface="Times New Roman" pitchFamily="18" charset="0"/>
                <a:cs typeface="Times New Roman" pitchFamily="18" charset="0"/>
              </a:endParaRPr>
            </a:p>
          </p:txBody>
        </p:sp>
        <p:sp>
          <p:nvSpPr>
            <p:cNvPr id="44" name="テキスト ボックス 43"/>
            <p:cNvSpPr txBox="1"/>
            <p:nvPr/>
          </p:nvSpPr>
          <p:spPr>
            <a:xfrm>
              <a:off x="5929323" y="1857364"/>
              <a:ext cx="1854488" cy="719025"/>
            </a:xfrm>
            <a:prstGeom prst="rect">
              <a:avLst/>
            </a:prstGeom>
            <a:noFill/>
          </p:spPr>
          <p:txBody>
            <a:bodyPr wrap="none" rtlCol="0">
              <a:spAutoFit/>
            </a:bodyPr>
            <a:lstStyle/>
            <a:p>
              <a:pPr fontAlgn="base">
                <a:spcBef>
                  <a:spcPct val="0"/>
                </a:spcBef>
                <a:spcAft>
                  <a:spcPct val="0"/>
                </a:spcAft>
              </a:pPr>
              <a:r>
                <a:rPr lang="en-US" altLang="ja-JP" b="1" dirty="0">
                  <a:solidFill>
                    <a:prstClr val="black"/>
                  </a:solidFill>
                  <a:latin typeface="Times New Roman" pitchFamily="18" charset="0"/>
                  <a:cs typeface="Times New Roman" pitchFamily="18" charset="0"/>
                </a:rPr>
                <a:t>Vietnam</a:t>
              </a:r>
              <a:endParaRPr lang="ja-JP" altLang="en-US" b="1" dirty="0">
                <a:solidFill>
                  <a:prstClr val="black"/>
                </a:solidFill>
                <a:latin typeface="Times New Roman" pitchFamily="18" charset="0"/>
                <a:cs typeface="Times New Roman" pitchFamily="18" charset="0"/>
              </a:endParaRPr>
            </a:p>
          </p:txBody>
        </p:sp>
      </p:grpSp>
      <p:sp>
        <p:nvSpPr>
          <p:cNvPr id="46" name="角丸四角形 45"/>
          <p:cNvSpPr/>
          <p:nvPr/>
        </p:nvSpPr>
        <p:spPr>
          <a:xfrm>
            <a:off x="5652120" y="980728"/>
            <a:ext cx="3491880" cy="1584176"/>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pic>
        <p:nvPicPr>
          <p:cNvPr id="45" name="図 44" descr="IMG_0369.JPG"/>
          <p:cNvPicPr>
            <a:picLocks noChangeAspect="1"/>
          </p:cNvPicPr>
          <p:nvPr/>
        </p:nvPicPr>
        <p:blipFill>
          <a:blip r:embed="rId18" cstate="print"/>
          <a:srcRect/>
          <a:stretch>
            <a:fillRect/>
          </a:stretch>
        </p:blipFill>
        <p:spPr>
          <a:xfrm>
            <a:off x="3995936" y="5373216"/>
            <a:ext cx="1475656" cy="1319717"/>
          </a:xfrm>
          <a:prstGeom prst="rect">
            <a:avLst/>
          </a:prstGeom>
        </p:spPr>
      </p:pic>
      <p:pic>
        <p:nvPicPr>
          <p:cNvPr id="48" name="図 47" descr="IMG_0714.JPG"/>
          <p:cNvPicPr>
            <a:picLocks noChangeAspect="1"/>
          </p:cNvPicPr>
          <p:nvPr/>
        </p:nvPicPr>
        <p:blipFill>
          <a:blip r:embed="rId19" cstate="print"/>
          <a:srcRect/>
          <a:stretch>
            <a:fillRect/>
          </a:stretch>
        </p:blipFill>
        <p:spPr>
          <a:xfrm>
            <a:off x="2483768" y="3356992"/>
            <a:ext cx="1584176" cy="992102"/>
          </a:xfrm>
          <a:prstGeom prst="rect">
            <a:avLst/>
          </a:prstGeom>
        </p:spPr>
      </p:pic>
      <p:pic>
        <p:nvPicPr>
          <p:cNvPr id="47" name="図 46" descr="IMG_0314.JPG"/>
          <p:cNvPicPr>
            <a:picLocks noChangeAspect="1"/>
          </p:cNvPicPr>
          <p:nvPr/>
        </p:nvPicPr>
        <p:blipFill>
          <a:blip r:embed="rId20" cstate="print"/>
          <a:srcRect/>
          <a:stretch>
            <a:fillRect/>
          </a:stretch>
        </p:blipFill>
        <p:spPr>
          <a:xfrm>
            <a:off x="5724128" y="5661248"/>
            <a:ext cx="1670156" cy="1008112"/>
          </a:xfrm>
          <a:prstGeom prst="rect">
            <a:avLst/>
          </a:prstGeom>
        </p:spPr>
      </p:pic>
      <p:sp>
        <p:nvSpPr>
          <p:cNvPr id="49" name="テキスト ボックス 48"/>
          <p:cNvSpPr txBox="1"/>
          <p:nvPr/>
        </p:nvSpPr>
        <p:spPr>
          <a:xfrm>
            <a:off x="6156176" y="5229200"/>
            <a:ext cx="837345" cy="369332"/>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pPr fontAlgn="base">
              <a:spcBef>
                <a:spcPct val="0"/>
              </a:spcBef>
              <a:spcAft>
                <a:spcPct val="0"/>
              </a:spcAft>
            </a:pPr>
            <a:r>
              <a:rPr lang="en-US" altLang="ja-JP" dirty="0" smtClean="0">
                <a:solidFill>
                  <a:prstClr val="black"/>
                </a:solidFill>
              </a:rPr>
              <a:t>Taiwan</a:t>
            </a:r>
            <a:endParaRPr lang="ja-JP" altLang="en-US" dirty="0">
              <a:solidFill>
                <a:prstClr val="black"/>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円/楕円 1"/>
          <p:cNvSpPr/>
          <p:nvPr/>
        </p:nvSpPr>
        <p:spPr>
          <a:xfrm>
            <a:off x="1285852" y="285728"/>
            <a:ext cx="6357982" cy="857256"/>
          </a:xfrm>
          <a:prstGeom prst="ellipse">
            <a:avLst/>
          </a:prstGeom>
          <a:solidFill>
            <a:srgbClr val="990000"/>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91420" tIns="45711" rIns="91420" bIns="45711" anchor="ctr"/>
          <a:lstStyle/>
          <a:p>
            <a:pPr algn="ctr" defTabSz="914210">
              <a:defRPr/>
            </a:pPr>
            <a:r>
              <a:rPr lang="en-US" altLang="ja-JP" sz="2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Kyoto Foot Meeting</a:t>
            </a:r>
          </a:p>
        </p:txBody>
      </p:sp>
      <p:sp>
        <p:nvSpPr>
          <p:cNvPr id="3" name="テキスト ボックス 26"/>
          <p:cNvSpPr txBox="1">
            <a:spLocks noChangeArrowheads="1"/>
          </p:cNvSpPr>
          <p:nvPr/>
        </p:nvSpPr>
        <p:spPr bwMode="auto">
          <a:xfrm>
            <a:off x="107504" y="6286520"/>
            <a:ext cx="1204912" cy="400091"/>
          </a:xfrm>
          <a:prstGeom prst="rect">
            <a:avLst/>
          </a:prstGeom>
          <a:noFill/>
          <a:ln w="9525">
            <a:noFill/>
            <a:miter lim="800000"/>
            <a:headEnd/>
            <a:tailEnd/>
          </a:ln>
        </p:spPr>
        <p:txBody>
          <a:bodyPr lIns="91420" tIns="45711" rIns="91420" bIns="45711">
            <a:spAutoFit/>
          </a:bodyPr>
          <a:lstStyle/>
          <a:p>
            <a:pPr algn="ctr" defTabSz="912813"/>
            <a:r>
              <a:rPr lang="en-US" altLang="ja-JP" sz="2000" dirty="0">
                <a:solidFill>
                  <a:srgbClr val="000000"/>
                </a:solidFill>
                <a:cs typeface="Times New Roman" pitchFamily="18" charset="0"/>
              </a:rPr>
              <a:t>2006</a:t>
            </a:r>
            <a:endParaRPr lang="ja-JP" altLang="en-US" sz="2000" dirty="0">
              <a:solidFill>
                <a:srgbClr val="000000"/>
              </a:solidFill>
              <a:cs typeface="Times New Roman" pitchFamily="18" charset="0"/>
            </a:endParaRPr>
          </a:p>
        </p:txBody>
      </p:sp>
      <p:sp>
        <p:nvSpPr>
          <p:cNvPr id="4" name="テキスト ボックス 27"/>
          <p:cNvSpPr txBox="1">
            <a:spLocks noChangeArrowheads="1"/>
          </p:cNvSpPr>
          <p:nvPr/>
        </p:nvSpPr>
        <p:spPr bwMode="auto">
          <a:xfrm>
            <a:off x="3293510" y="6488125"/>
            <a:ext cx="1357312" cy="369887"/>
          </a:xfrm>
          <a:prstGeom prst="rect">
            <a:avLst/>
          </a:prstGeom>
          <a:noFill/>
          <a:ln w="9525">
            <a:noFill/>
            <a:miter lim="800000"/>
            <a:headEnd/>
            <a:tailEnd/>
          </a:ln>
        </p:spPr>
        <p:txBody>
          <a:bodyPr lIns="91420" tIns="45711" rIns="91420" bIns="45711">
            <a:spAutoFit/>
          </a:bodyPr>
          <a:lstStyle/>
          <a:p>
            <a:pPr defTabSz="912813"/>
            <a:endParaRPr lang="ja-JP" altLang="en-US">
              <a:solidFill>
                <a:srgbClr val="000000"/>
              </a:solidFill>
            </a:endParaRPr>
          </a:p>
        </p:txBody>
      </p:sp>
      <p:sp>
        <p:nvSpPr>
          <p:cNvPr id="6" name="テキスト ボックス 29"/>
          <p:cNvSpPr txBox="1">
            <a:spLocks noChangeArrowheads="1"/>
          </p:cNvSpPr>
          <p:nvPr/>
        </p:nvSpPr>
        <p:spPr bwMode="auto">
          <a:xfrm>
            <a:off x="6786563" y="6488125"/>
            <a:ext cx="1347787" cy="369887"/>
          </a:xfrm>
          <a:prstGeom prst="rect">
            <a:avLst/>
          </a:prstGeom>
          <a:noFill/>
          <a:ln w="9525">
            <a:noFill/>
            <a:miter lim="800000"/>
            <a:headEnd/>
            <a:tailEnd/>
          </a:ln>
        </p:spPr>
        <p:txBody>
          <a:bodyPr lIns="91420" tIns="45711" rIns="91420" bIns="45711">
            <a:spAutoFit/>
          </a:bodyPr>
          <a:lstStyle/>
          <a:p>
            <a:pPr defTabSz="912813"/>
            <a:endParaRPr lang="ja-JP" altLang="en-US">
              <a:solidFill>
                <a:srgbClr val="000000"/>
              </a:solidFill>
            </a:endParaRPr>
          </a:p>
        </p:txBody>
      </p:sp>
      <p:sp>
        <p:nvSpPr>
          <p:cNvPr id="7" name="テキスト ボックス 30"/>
          <p:cNvSpPr txBox="1">
            <a:spLocks noChangeArrowheads="1"/>
          </p:cNvSpPr>
          <p:nvPr/>
        </p:nvSpPr>
        <p:spPr bwMode="auto">
          <a:xfrm>
            <a:off x="1259632" y="6286520"/>
            <a:ext cx="1357312" cy="400091"/>
          </a:xfrm>
          <a:prstGeom prst="rect">
            <a:avLst/>
          </a:prstGeom>
          <a:noFill/>
          <a:ln w="9525">
            <a:noFill/>
            <a:miter lim="800000"/>
            <a:headEnd/>
            <a:tailEnd/>
          </a:ln>
        </p:spPr>
        <p:txBody>
          <a:bodyPr lIns="91420" tIns="45711" rIns="91420" bIns="45711">
            <a:spAutoFit/>
          </a:bodyPr>
          <a:lstStyle/>
          <a:p>
            <a:pPr algn="ctr" defTabSz="912813"/>
            <a:r>
              <a:rPr lang="en-US" altLang="ja-JP" sz="2000" dirty="0">
                <a:solidFill>
                  <a:srgbClr val="000000"/>
                </a:solidFill>
                <a:cs typeface="Times New Roman" pitchFamily="18" charset="0"/>
              </a:rPr>
              <a:t>2007</a:t>
            </a:r>
            <a:endParaRPr lang="ja-JP" altLang="en-US" sz="2000" dirty="0">
              <a:solidFill>
                <a:srgbClr val="000000"/>
              </a:solidFill>
              <a:cs typeface="Times New Roman" pitchFamily="18" charset="0"/>
            </a:endParaRPr>
          </a:p>
        </p:txBody>
      </p:sp>
      <p:sp>
        <p:nvSpPr>
          <p:cNvPr id="8" name="テキスト ボックス 31"/>
          <p:cNvSpPr txBox="1">
            <a:spLocks noChangeArrowheads="1"/>
          </p:cNvSpPr>
          <p:nvPr/>
        </p:nvSpPr>
        <p:spPr bwMode="auto">
          <a:xfrm>
            <a:off x="2771800" y="6286520"/>
            <a:ext cx="1071562" cy="400091"/>
          </a:xfrm>
          <a:prstGeom prst="rect">
            <a:avLst/>
          </a:prstGeom>
          <a:noFill/>
          <a:ln w="9525">
            <a:noFill/>
            <a:miter lim="800000"/>
            <a:headEnd/>
            <a:tailEnd/>
          </a:ln>
        </p:spPr>
        <p:txBody>
          <a:bodyPr lIns="91420" tIns="45711" rIns="91420" bIns="45711">
            <a:spAutoFit/>
          </a:bodyPr>
          <a:lstStyle/>
          <a:p>
            <a:pPr algn="ctr" defTabSz="912813"/>
            <a:r>
              <a:rPr lang="en-US" altLang="ja-JP" sz="2000" dirty="0">
                <a:solidFill>
                  <a:srgbClr val="000000"/>
                </a:solidFill>
                <a:cs typeface="Times New Roman" pitchFamily="18" charset="0"/>
              </a:rPr>
              <a:t>2008</a:t>
            </a:r>
          </a:p>
        </p:txBody>
      </p:sp>
      <p:grpSp>
        <p:nvGrpSpPr>
          <p:cNvPr id="5" name="グループ化 37"/>
          <p:cNvGrpSpPr/>
          <p:nvPr/>
        </p:nvGrpSpPr>
        <p:grpSpPr>
          <a:xfrm>
            <a:off x="1403648" y="1412776"/>
            <a:ext cx="1184227" cy="4752008"/>
            <a:chOff x="1556665" y="1500174"/>
            <a:chExt cx="1332256" cy="4680000"/>
          </a:xfrm>
        </p:grpSpPr>
        <p:sp>
          <p:nvSpPr>
            <p:cNvPr id="10" name="角丸四角形 9"/>
            <p:cNvSpPr/>
            <p:nvPr/>
          </p:nvSpPr>
          <p:spPr bwMode="auto">
            <a:xfrm>
              <a:off x="1556665" y="1500174"/>
              <a:ext cx="1332256" cy="4680000"/>
            </a:xfrm>
            <a:prstGeom prst="roundRect">
              <a:avLst/>
            </a:prstGeom>
            <a:solidFill>
              <a:schemeClr val="accent6">
                <a:lumMod val="60000"/>
                <a:lumOff val="40000"/>
              </a:schemeClr>
            </a:solidFill>
            <a:ln>
              <a:solidFill>
                <a:schemeClr val="accent6">
                  <a:lumMod val="75000"/>
                </a:schemeClr>
              </a:solid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0">
                <a:defRPr/>
              </a:pPr>
              <a:endParaRPr lang="ja-JP" altLang="en-US">
                <a:solidFill>
                  <a:prstClr val="white"/>
                </a:solidFill>
              </a:endParaRPr>
            </a:p>
          </p:txBody>
        </p:sp>
        <p:pic>
          <p:nvPicPr>
            <p:cNvPr id="11" name="Picture 2" descr="011"/>
            <p:cNvPicPr>
              <a:picLocks noChangeAspect="1" noChangeArrowheads="1"/>
            </p:cNvPicPr>
            <p:nvPr/>
          </p:nvPicPr>
          <p:blipFill>
            <a:blip r:embed="rId3" cstate="print"/>
            <a:srcRect/>
            <a:stretch>
              <a:fillRect/>
            </a:stretch>
          </p:blipFill>
          <p:spPr bwMode="auto">
            <a:xfrm>
              <a:off x="1664785" y="3689849"/>
              <a:ext cx="1122770" cy="773995"/>
            </a:xfrm>
            <a:prstGeom prst="rect">
              <a:avLst/>
            </a:prstGeom>
            <a:ln>
              <a:solidFill>
                <a:schemeClr val="accent6">
                  <a:lumMod val="75000"/>
                </a:schemeClr>
              </a:solidFill>
            </a:ln>
            <a:effectLst>
              <a:outerShdw blurRad="50800" dist="38100" dir="2700000" algn="tl" rotWithShape="0">
                <a:prstClr val="black">
                  <a:alpha val="40000"/>
                </a:prstClr>
              </a:outerShdw>
            </a:effectLst>
          </p:spPr>
        </p:pic>
        <p:pic>
          <p:nvPicPr>
            <p:cNvPr id="12" name="Picture 9" descr="IMG_8860"/>
            <p:cNvPicPr>
              <a:picLocks noChangeAspect="1" noChangeArrowheads="1"/>
            </p:cNvPicPr>
            <p:nvPr/>
          </p:nvPicPr>
          <p:blipFill>
            <a:blip r:embed="rId4" cstate="print"/>
            <a:srcRect/>
            <a:stretch>
              <a:fillRect/>
            </a:stretch>
          </p:blipFill>
          <p:spPr bwMode="auto">
            <a:xfrm>
              <a:off x="1664785" y="4563198"/>
              <a:ext cx="1098136" cy="774770"/>
            </a:xfrm>
            <a:prstGeom prst="rect">
              <a:avLst/>
            </a:prstGeom>
            <a:ln>
              <a:solidFill>
                <a:schemeClr val="accent6">
                  <a:lumMod val="75000"/>
                </a:schemeClr>
              </a:solidFill>
            </a:ln>
            <a:effectLst>
              <a:outerShdw blurRad="50800" dist="38100" dir="2700000" algn="tl" rotWithShape="0">
                <a:prstClr val="black">
                  <a:alpha val="40000"/>
                </a:prstClr>
              </a:outerShdw>
            </a:effectLst>
          </p:spPr>
        </p:pic>
        <p:pic>
          <p:nvPicPr>
            <p:cNvPr id="13" name="Picture 2" descr="表1_2"/>
            <p:cNvPicPr>
              <a:picLocks noChangeAspect="1" noChangeArrowheads="1"/>
            </p:cNvPicPr>
            <p:nvPr/>
          </p:nvPicPr>
          <p:blipFill>
            <a:blip r:embed="rId5" cstate="print"/>
            <a:srcRect/>
            <a:stretch>
              <a:fillRect/>
            </a:stretch>
          </p:blipFill>
          <p:spPr bwMode="auto">
            <a:xfrm>
              <a:off x="1744431" y="2046455"/>
              <a:ext cx="973579" cy="1387630"/>
            </a:xfrm>
            <a:prstGeom prst="rect">
              <a:avLst/>
            </a:prstGeom>
            <a:noFill/>
            <a:ln w="9525">
              <a:solidFill>
                <a:schemeClr val="accent6">
                  <a:lumMod val="75000"/>
                </a:schemeClr>
              </a:solidFill>
              <a:miter lim="800000"/>
              <a:headEnd/>
              <a:tailEnd/>
            </a:ln>
            <a:effectLst>
              <a:outerShdw blurRad="50800" dist="38100" dir="2700000" algn="tl" rotWithShape="0">
                <a:prstClr val="black">
                  <a:alpha val="40000"/>
                </a:prstClr>
              </a:outerShdw>
            </a:effectLst>
          </p:spPr>
        </p:pic>
      </p:grpSp>
      <p:grpSp>
        <p:nvGrpSpPr>
          <p:cNvPr id="9" name="グループ化 38"/>
          <p:cNvGrpSpPr/>
          <p:nvPr/>
        </p:nvGrpSpPr>
        <p:grpSpPr>
          <a:xfrm>
            <a:off x="2699792" y="1412776"/>
            <a:ext cx="1183971" cy="4752008"/>
            <a:chOff x="3027264" y="1500174"/>
            <a:chExt cx="1331968" cy="4680000"/>
          </a:xfrm>
        </p:grpSpPr>
        <p:sp>
          <p:nvSpPr>
            <p:cNvPr id="15" name="角丸四角形 14"/>
            <p:cNvSpPr/>
            <p:nvPr/>
          </p:nvSpPr>
          <p:spPr bwMode="auto">
            <a:xfrm>
              <a:off x="3027264" y="1500174"/>
              <a:ext cx="1331968" cy="4680000"/>
            </a:xfrm>
            <a:prstGeom prst="roundRect">
              <a:avLst/>
            </a:prstGeom>
            <a:solidFill>
              <a:schemeClr val="accent3">
                <a:lumMod val="60000"/>
                <a:lumOff val="40000"/>
              </a:schemeClr>
            </a:solidFill>
            <a:ln>
              <a:solidFill>
                <a:schemeClr val="accent3">
                  <a:lumMod val="75000"/>
                </a:schemeClr>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0">
                <a:defRPr/>
              </a:pPr>
              <a:endParaRPr lang="ja-JP" altLang="en-US">
                <a:solidFill>
                  <a:prstClr val="white"/>
                </a:solidFill>
              </a:endParaRPr>
            </a:p>
          </p:txBody>
        </p:sp>
        <p:pic>
          <p:nvPicPr>
            <p:cNvPr id="16" name="図 15" descr="P1000179.JPG"/>
            <p:cNvPicPr>
              <a:picLocks noChangeAspect="1"/>
            </p:cNvPicPr>
            <p:nvPr/>
          </p:nvPicPr>
          <p:blipFill>
            <a:blip r:embed="rId6" cstate="print"/>
            <a:stretch>
              <a:fillRect/>
            </a:stretch>
          </p:blipFill>
          <p:spPr bwMode="auto">
            <a:xfrm>
              <a:off x="3135096" y="4581128"/>
              <a:ext cx="1118154" cy="752872"/>
            </a:xfrm>
            <a:prstGeom prst="rect">
              <a:avLst/>
            </a:prstGeom>
            <a:ln>
              <a:solidFill>
                <a:schemeClr val="accent3">
                  <a:lumMod val="75000"/>
                </a:schemeClr>
              </a:solidFill>
            </a:ln>
            <a:effectLst>
              <a:outerShdw blurRad="50800" dist="38100" dir="2700000" algn="tl" rotWithShape="0">
                <a:prstClr val="black">
                  <a:alpha val="40000"/>
                </a:prstClr>
              </a:outerShdw>
            </a:effectLst>
          </p:spPr>
        </p:pic>
        <p:pic>
          <p:nvPicPr>
            <p:cNvPr id="17" name="図 16" descr="IMG_0202.JPG"/>
            <p:cNvPicPr>
              <a:picLocks noChangeAspect="1"/>
            </p:cNvPicPr>
            <p:nvPr/>
          </p:nvPicPr>
          <p:blipFill>
            <a:blip r:embed="rId7" cstate="print"/>
            <a:srcRect/>
            <a:stretch>
              <a:fillRect/>
            </a:stretch>
          </p:blipFill>
          <p:spPr bwMode="auto">
            <a:xfrm>
              <a:off x="3135096" y="3717032"/>
              <a:ext cx="1126105" cy="769640"/>
            </a:xfrm>
            <a:prstGeom prst="rect">
              <a:avLst/>
            </a:prstGeom>
            <a:ln>
              <a:solidFill>
                <a:schemeClr val="accent3">
                  <a:lumMod val="75000"/>
                </a:schemeClr>
              </a:solidFill>
            </a:ln>
            <a:effectLst>
              <a:outerShdw blurRad="50800" dist="38100" dir="2700000" algn="tl" rotWithShape="0">
                <a:prstClr val="black">
                  <a:alpha val="40000"/>
                </a:prstClr>
              </a:outerShdw>
            </a:effectLst>
          </p:spPr>
        </p:pic>
        <p:pic>
          <p:nvPicPr>
            <p:cNvPr id="18" name="図 17" descr="2008KyotoMeeting表紙.gif"/>
            <p:cNvPicPr>
              <a:picLocks noChangeAspect="1"/>
            </p:cNvPicPr>
            <p:nvPr/>
          </p:nvPicPr>
          <p:blipFill>
            <a:blip r:embed="rId8" cstate="print"/>
            <a:stretch>
              <a:fillRect/>
            </a:stretch>
          </p:blipFill>
          <p:spPr bwMode="auto">
            <a:xfrm>
              <a:off x="3197796" y="2060849"/>
              <a:ext cx="1005199" cy="1368152"/>
            </a:xfrm>
            <a:prstGeom prst="rect">
              <a:avLst/>
            </a:prstGeom>
            <a:ln>
              <a:solidFill>
                <a:schemeClr val="accent3">
                  <a:lumMod val="75000"/>
                </a:schemeClr>
              </a:solidFill>
            </a:ln>
            <a:effectLst>
              <a:outerShdw blurRad="50800" dist="38100" dir="2700000" algn="tl" rotWithShape="0">
                <a:prstClr val="black">
                  <a:alpha val="40000"/>
                </a:prstClr>
              </a:outerShdw>
            </a:effectLst>
          </p:spPr>
        </p:pic>
      </p:grpSp>
      <p:grpSp>
        <p:nvGrpSpPr>
          <p:cNvPr id="14" name="グループ化 35"/>
          <p:cNvGrpSpPr/>
          <p:nvPr/>
        </p:nvGrpSpPr>
        <p:grpSpPr>
          <a:xfrm>
            <a:off x="107504" y="1412776"/>
            <a:ext cx="1152128" cy="4752008"/>
            <a:chOff x="107504" y="1500174"/>
            <a:chExt cx="1296144" cy="4680000"/>
          </a:xfrm>
        </p:grpSpPr>
        <p:sp>
          <p:nvSpPr>
            <p:cNvPr id="20" name="角丸四角形 19"/>
            <p:cNvSpPr/>
            <p:nvPr/>
          </p:nvSpPr>
          <p:spPr bwMode="auto">
            <a:xfrm>
              <a:off x="107504" y="1500174"/>
              <a:ext cx="1296144" cy="4680000"/>
            </a:xfrm>
            <a:prstGeom prst="roundRect">
              <a:avLst/>
            </a:prstGeom>
            <a:solidFill>
              <a:schemeClr val="accent1">
                <a:lumMod val="40000"/>
                <a:lumOff val="60000"/>
              </a:schemeClr>
            </a:solidFill>
            <a:ln>
              <a:solidFill>
                <a:schemeClr val="tx2">
                  <a:lumMod val="60000"/>
                  <a:lumOff val="40000"/>
                </a:schemeClr>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0">
                <a:defRPr/>
              </a:pPr>
              <a:endParaRPr lang="ja-JP" altLang="en-US">
                <a:solidFill>
                  <a:prstClr val="white"/>
                </a:solidFill>
              </a:endParaRPr>
            </a:p>
          </p:txBody>
        </p:sp>
        <p:pic>
          <p:nvPicPr>
            <p:cNvPr id="21" name="図 20" descr="02280001.JPG"/>
            <p:cNvPicPr>
              <a:picLocks noChangeAspect="1"/>
            </p:cNvPicPr>
            <p:nvPr/>
          </p:nvPicPr>
          <p:blipFill>
            <a:blip r:embed="rId9" cstate="print"/>
            <a:srcRect/>
            <a:stretch>
              <a:fillRect/>
            </a:stretch>
          </p:blipFill>
          <p:spPr bwMode="auto">
            <a:xfrm>
              <a:off x="216180" y="3670567"/>
              <a:ext cx="1080120" cy="770343"/>
            </a:xfrm>
            <a:prstGeom prst="rect">
              <a:avLst/>
            </a:prstGeom>
            <a:ln>
              <a:solidFill>
                <a:schemeClr val="tx2">
                  <a:lumMod val="60000"/>
                  <a:lumOff val="40000"/>
                </a:schemeClr>
              </a:solidFill>
            </a:ln>
            <a:effectLst>
              <a:outerShdw blurRad="50800" dist="38100" dir="2700000" algn="tl" rotWithShape="0">
                <a:prstClr val="black">
                  <a:alpha val="40000"/>
                </a:prstClr>
              </a:outerShdw>
            </a:effectLst>
          </p:spPr>
        </p:pic>
        <p:pic>
          <p:nvPicPr>
            <p:cNvPr id="22" name="Picture 2" descr="表1_2006"/>
            <p:cNvPicPr>
              <a:picLocks noChangeAspect="1" noChangeArrowheads="1"/>
            </p:cNvPicPr>
            <p:nvPr/>
          </p:nvPicPr>
          <p:blipFill>
            <a:blip r:embed="rId10" cstate="print"/>
            <a:srcRect/>
            <a:stretch>
              <a:fillRect/>
            </a:stretch>
          </p:blipFill>
          <p:spPr bwMode="auto">
            <a:xfrm>
              <a:off x="288188" y="2060848"/>
              <a:ext cx="942951" cy="1385686"/>
            </a:xfrm>
            <a:prstGeom prst="rect">
              <a:avLst/>
            </a:prstGeom>
            <a:noFill/>
            <a:ln w="9525">
              <a:solidFill>
                <a:schemeClr val="tx2">
                  <a:lumMod val="60000"/>
                  <a:lumOff val="40000"/>
                </a:schemeClr>
              </a:solidFill>
              <a:miter lim="800000"/>
              <a:headEnd/>
              <a:tailEnd/>
            </a:ln>
            <a:effectLst>
              <a:outerShdw blurRad="50800" dist="38100" dir="2700000" algn="tl" rotWithShape="0">
                <a:prstClr val="black">
                  <a:alpha val="40000"/>
                </a:prstClr>
              </a:outerShdw>
            </a:effectLst>
          </p:spPr>
        </p:pic>
        <p:pic>
          <p:nvPicPr>
            <p:cNvPr id="23" name="Picture 8" descr="DSCF0295"/>
            <p:cNvPicPr>
              <a:picLocks noChangeAspect="1" noChangeArrowheads="1"/>
            </p:cNvPicPr>
            <p:nvPr/>
          </p:nvPicPr>
          <p:blipFill>
            <a:blip r:embed="rId11" cstate="print"/>
            <a:srcRect/>
            <a:stretch>
              <a:fillRect/>
            </a:stretch>
          </p:blipFill>
          <p:spPr bwMode="auto">
            <a:xfrm>
              <a:off x="216180" y="4545106"/>
              <a:ext cx="1074461" cy="756102"/>
            </a:xfrm>
            <a:prstGeom prst="rect">
              <a:avLst/>
            </a:prstGeom>
            <a:ln>
              <a:solidFill>
                <a:schemeClr val="tx2">
                  <a:lumMod val="60000"/>
                  <a:lumOff val="40000"/>
                </a:schemeClr>
              </a:solidFill>
            </a:ln>
            <a:effectLst>
              <a:outerShdw blurRad="50800" dist="38100" dir="2700000" algn="tl" rotWithShape="0">
                <a:prstClr val="black">
                  <a:alpha val="40000"/>
                </a:prstClr>
              </a:outerShdw>
            </a:effectLst>
          </p:spPr>
        </p:pic>
      </p:grpSp>
      <p:grpSp>
        <p:nvGrpSpPr>
          <p:cNvPr id="19" name="グループ化 39"/>
          <p:cNvGrpSpPr/>
          <p:nvPr/>
        </p:nvGrpSpPr>
        <p:grpSpPr>
          <a:xfrm>
            <a:off x="3995936" y="1428166"/>
            <a:ext cx="1160353" cy="4752008"/>
            <a:chOff x="4499704" y="1500174"/>
            <a:chExt cx="1305397" cy="4680000"/>
          </a:xfrm>
        </p:grpSpPr>
        <p:sp>
          <p:nvSpPr>
            <p:cNvPr id="25" name="角丸四角形 24"/>
            <p:cNvSpPr/>
            <p:nvPr/>
          </p:nvSpPr>
          <p:spPr bwMode="auto">
            <a:xfrm>
              <a:off x="4499704" y="1500174"/>
              <a:ext cx="1305397" cy="4680000"/>
            </a:xfrm>
            <a:prstGeom prst="roundRect">
              <a:avLst/>
            </a:prstGeom>
            <a:ln w="22225"/>
            <a:effectLst>
              <a:glow rad="63500">
                <a:schemeClr val="accent4">
                  <a:satMod val="175000"/>
                  <a:alpha val="40000"/>
                </a:schemeClr>
              </a:glow>
              <a:outerShdw blurRad="40000" dist="20000" dir="54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anchor="ctr"/>
            <a:lstStyle/>
            <a:p>
              <a:pPr algn="ctr" defTabSz="914210">
                <a:defRPr/>
              </a:pPr>
              <a:endParaRPr lang="ja-JP" altLang="en-US">
                <a:solidFill>
                  <a:prstClr val="white"/>
                </a:solidFill>
              </a:endParaRPr>
            </a:p>
          </p:txBody>
        </p:sp>
        <p:pic>
          <p:nvPicPr>
            <p:cNvPr id="26" name="図 25" descr="P1000179.JPG"/>
            <p:cNvPicPr>
              <a:picLocks noChangeAspect="1"/>
            </p:cNvPicPr>
            <p:nvPr/>
          </p:nvPicPr>
          <p:blipFill>
            <a:blip r:embed="rId12" cstate="print"/>
            <a:srcRect/>
            <a:stretch>
              <a:fillRect/>
            </a:stretch>
          </p:blipFill>
          <p:spPr bwMode="auto">
            <a:xfrm>
              <a:off x="4607860" y="4581128"/>
              <a:ext cx="1099529" cy="743907"/>
            </a:xfrm>
            <a:prstGeom prst="rect">
              <a:avLst/>
            </a:prstGeom>
            <a:ln>
              <a:solidFill>
                <a:schemeClr val="accent3">
                  <a:lumMod val="75000"/>
                </a:schemeClr>
              </a:solidFill>
            </a:ln>
            <a:effectLst>
              <a:outerShdw blurRad="50800" dist="38100" dir="2700000" algn="tl" rotWithShape="0">
                <a:prstClr val="black">
                  <a:alpha val="40000"/>
                </a:prstClr>
              </a:outerShdw>
            </a:effectLst>
          </p:spPr>
        </p:pic>
        <p:pic>
          <p:nvPicPr>
            <p:cNvPr id="27" name="図 26" descr="IMG_0202.JPG"/>
            <p:cNvPicPr>
              <a:picLocks noChangeAspect="1"/>
            </p:cNvPicPr>
            <p:nvPr/>
          </p:nvPicPr>
          <p:blipFill>
            <a:blip r:embed="rId13" cstate="print"/>
            <a:srcRect/>
            <a:stretch>
              <a:fillRect/>
            </a:stretch>
          </p:blipFill>
          <p:spPr bwMode="auto">
            <a:xfrm>
              <a:off x="4607859" y="3744319"/>
              <a:ext cx="1091587" cy="764928"/>
            </a:xfrm>
            <a:prstGeom prst="rect">
              <a:avLst/>
            </a:prstGeom>
            <a:ln>
              <a:solidFill>
                <a:schemeClr val="accent3">
                  <a:lumMod val="75000"/>
                </a:schemeClr>
              </a:solidFill>
            </a:ln>
            <a:effectLst>
              <a:outerShdw blurRad="50800" dist="38100" dir="2700000" algn="tl" rotWithShape="0">
                <a:prstClr val="black">
                  <a:alpha val="40000"/>
                </a:prstClr>
              </a:outerShdw>
            </a:effectLst>
          </p:spPr>
        </p:pic>
        <p:pic>
          <p:nvPicPr>
            <p:cNvPr id="28" name="図 27" descr="2008KyotoMeeting表紙.gif"/>
            <p:cNvPicPr>
              <a:picLocks noChangeAspect="1"/>
            </p:cNvPicPr>
            <p:nvPr/>
          </p:nvPicPr>
          <p:blipFill>
            <a:blip r:embed="rId14" cstate="print"/>
            <a:srcRect/>
            <a:stretch>
              <a:fillRect/>
            </a:stretch>
          </p:blipFill>
          <p:spPr bwMode="auto">
            <a:xfrm>
              <a:off x="4662645" y="2060848"/>
              <a:ext cx="971257" cy="1368152"/>
            </a:xfrm>
            <a:prstGeom prst="rect">
              <a:avLst/>
            </a:prstGeom>
            <a:ln>
              <a:solidFill>
                <a:schemeClr val="accent3">
                  <a:lumMod val="75000"/>
                </a:schemeClr>
              </a:solidFill>
            </a:ln>
            <a:effectLst>
              <a:outerShdw blurRad="50800" dist="38100" dir="2700000" algn="tl" rotWithShape="0">
                <a:prstClr val="black">
                  <a:alpha val="40000"/>
                </a:prstClr>
              </a:outerShdw>
            </a:effectLst>
          </p:spPr>
        </p:pic>
      </p:grpSp>
      <p:sp>
        <p:nvSpPr>
          <p:cNvPr id="29" name="テキスト ボックス 31"/>
          <p:cNvSpPr txBox="1">
            <a:spLocks noChangeArrowheads="1"/>
          </p:cNvSpPr>
          <p:nvPr/>
        </p:nvSpPr>
        <p:spPr bwMode="auto">
          <a:xfrm>
            <a:off x="3995936" y="6286520"/>
            <a:ext cx="1071563" cy="400091"/>
          </a:xfrm>
          <a:prstGeom prst="rect">
            <a:avLst/>
          </a:prstGeom>
          <a:noFill/>
          <a:ln w="9525">
            <a:noFill/>
            <a:miter lim="800000"/>
            <a:headEnd/>
            <a:tailEnd/>
          </a:ln>
        </p:spPr>
        <p:txBody>
          <a:bodyPr lIns="91420" tIns="45711" rIns="91420" bIns="45711">
            <a:spAutoFit/>
          </a:bodyPr>
          <a:lstStyle/>
          <a:p>
            <a:pPr algn="ctr" defTabSz="912813"/>
            <a:r>
              <a:rPr lang="en-US" altLang="ja-JP" sz="2000" dirty="0">
                <a:solidFill>
                  <a:srgbClr val="000000"/>
                </a:solidFill>
                <a:cs typeface="Times New Roman" pitchFamily="18" charset="0"/>
              </a:rPr>
              <a:t>2009</a:t>
            </a:r>
          </a:p>
        </p:txBody>
      </p:sp>
      <p:grpSp>
        <p:nvGrpSpPr>
          <p:cNvPr id="24" name="グループ化 46"/>
          <p:cNvGrpSpPr/>
          <p:nvPr/>
        </p:nvGrpSpPr>
        <p:grpSpPr>
          <a:xfrm>
            <a:off x="5292080" y="1412776"/>
            <a:ext cx="1152128" cy="4752008"/>
            <a:chOff x="6219219" y="1500174"/>
            <a:chExt cx="1296144" cy="4680000"/>
          </a:xfrm>
        </p:grpSpPr>
        <p:sp>
          <p:nvSpPr>
            <p:cNvPr id="30" name="角丸四角形 29"/>
            <p:cNvSpPr/>
            <p:nvPr/>
          </p:nvSpPr>
          <p:spPr bwMode="auto">
            <a:xfrm>
              <a:off x="6219219" y="1500174"/>
              <a:ext cx="1296144" cy="4680000"/>
            </a:xfrm>
            <a:prstGeom prst="roundRect">
              <a:avLst/>
            </a:prstGeom>
            <a:solidFill>
              <a:srgbClr val="F6EBA8"/>
            </a:solidFill>
            <a:ln>
              <a:solidFill>
                <a:srgbClr val="FFC000"/>
              </a:solidFill>
            </a:ln>
            <a:effectLst>
              <a:glow rad="101600">
                <a:srgbClr val="FFC000">
                  <a:alpha val="60000"/>
                </a:srgbClr>
              </a:glow>
              <a:outerShdw blurRad="40000" dist="23000" dir="5400000" rotWithShape="0">
                <a:srgbClr val="000000">
                  <a:alpha val="35000"/>
                </a:srgbClr>
              </a:outerShdw>
            </a:effectLst>
          </p:spPr>
          <p:style>
            <a:lnRef idx="1">
              <a:schemeClr val="accent3"/>
            </a:lnRef>
            <a:fillRef idx="3">
              <a:schemeClr val="accent3"/>
            </a:fillRef>
            <a:effectRef idx="2">
              <a:schemeClr val="accent3"/>
            </a:effectRef>
            <a:fontRef idx="minor">
              <a:schemeClr val="lt1"/>
            </a:fontRef>
          </p:style>
          <p:txBody>
            <a:bodyPr anchor="ctr"/>
            <a:lstStyle/>
            <a:p>
              <a:pPr algn="ctr" defTabSz="914210">
                <a:defRPr/>
              </a:pPr>
              <a:endParaRPr lang="ja-JP" altLang="en-US">
                <a:solidFill>
                  <a:prstClr val="white"/>
                </a:solidFill>
              </a:endParaRPr>
            </a:p>
          </p:txBody>
        </p:sp>
        <p:pic>
          <p:nvPicPr>
            <p:cNvPr id="31" name="Picture 2"/>
            <p:cNvPicPr>
              <a:picLocks noChangeAspect="1" noChangeArrowheads="1"/>
            </p:cNvPicPr>
            <p:nvPr/>
          </p:nvPicPr>
          <p:blipFill>
            <a:blip r:embed="rId15" cstate="print"/>
            <a:srcRect/>
            <a:stretch>
              <a:fillRect/>
            </a:stretch>
          </p:blipFill>
          <p:spPr bwMode="auto">
            <a:xfrm>
              <a:off x="6363359" y="2069813"/>
              <a:ext cx="1005211" cy="136648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32" name="図 31" descr="集合写真KFM2010.jpg"/>
            <p:cNvPicPr preferRelativeResize="0">
              <a:picLocks/>
            </p:cNvPicPr>
            <p:nvPr/>
          </p:nvPicPr>
          <p:blipFill>
            <a:blip r:embed="rId16" cstate="print"/>
            <a:stretch>
              <a:fillRect/>
            </a:stretch>
          </p:blipFill>
          <p:spPr>
            <a:xfrm>
              <a:off x="6291227" y="3789040"/>
              <a:ext cx="1153268" cy="724070"/>
            </a:xfrm>
            <a:prstGeom prst="rect">
              <a:avLst/>
            </a:prstGeom>
            <a:effectLst>
              <a:outerShdw blurRad="50800" dist="38100" dir="2700000" algn="tl" rotWithShape="0">
                <a:prstClr val="black">
                  <a:alpha val="40000"/>
                </a:prstClr>
              </a:outerShdw>
            </a:effectLst>
          </p:spPr>
        </p:pic>
        <p:pic>
          <p:nvPicPr>
            <p:cNvPr id="33" name="図 32" descr="SkypeWithProfLipsky.jpg"/>
            <p:cNvPicPr preferRelativeResize="0">
              <a:picLocks/>
            </p:cNvPicPr>
            <p:nvPr/>
          </p:nvPicPr>
          <p:blipFill>
            <a:blip r:embed="rId17" cstate="print"/>
            <a:stretch>
              <a:fillRect/>
            </a:stretch>
          </p:blipFill>
          <p:spPr>
            <a:xfrm>
              <a:off x="6300192" y="4616988"/>
              <a:ext cx="1125234" cy="689829"/>
            </a:xfrm>
            <a:prstGeom prst="rect">
              <a:avLst/>
            </a:prstGeom>
            <a:effectLst>
              <a:outerShdw blurRad="50800" dist="38100" dir="2700000" algn="tl" rotWithShape="0">
                <a:prstClr val="black">
                  <a:alpha val="40000"/>
                </a:prstClr>
              </a:outerShdw>
            </a:effectLst>
          </p:spPr>
        </p:pic>
      </p:grpSp>
      <p:sp>
        <p:nvSpPr>
          <p:cNvPr id="34" name="テキスト ボックス 31"/>
          <p:cNvSpPr txBox="1">
            <a:spLocks noChangeArrowheads="1"/>
          </p:cNvSpPr>
          <p:nvPr/>
        </p:nvSpPr>
        <p:spPr bwMode="auto">
          <a:xfrm>
            <a:off x="5364088" y="6279406"/>
            <a:ext cx="1071563" cy="400091"/>
          </a:xfrm>
          <a:prstGeom prst="rect">
            <a:avLst/>
          </a:prstGeom>
          <a:noFill/>
          <a:ln w="9525">
            <a:noFill/>
            <a:miter lim="800000"/>
            <a:headEnd/>
            <a:tailEnd/>
          </a:ln>
        </p:spPr>
        <p:txBody>
          <a:bodyPr wrap="square" lIns="91420" tIns="45711" rIns="91420" bIns="45711">
            <a:spAutoFit/>
          </a:bodyPr>
          <a:lstStyle/>
          <a:p>
            <a:pPr algn="ctr" defTabSz="912813"/>
            <a:r>
              <a:rPr lang="en-US" altLang="ja-JP" sz="2000" dirty="0">
                <a:solidFill>
                  <a:srgbClr val="000000"/>
                </a:solidFill>
                <a:cs typeface="Times New Roman" pitchFamily="18" charset="0"/>
              </a:rPr>
              <a:t>2010</a:t>
            </a:r>
          </a:p>
        </p:txBody>
      </p:sp>
      <p:pic>
        <p:nvPicPr>
          <p:cNvPr id="35" name="図 34" descr="WHOロゴ.gif"/>
          <p:cNvPicPr>
            <a:picLocks noChangeAspect="1"/>
          </p:cNvPicPr>
          <p:nvPr/>
        </p:nvPicPr>
        <p:blipFill>
          <a:blip r:embed="rId18" cstate="print"/>
          <a:stretch>
            <a:fillRect/>
          </a:stretch>
        </p:blipFill>
        <p:spPr>
          <a:xfrm>
            <a:off x="0" y="0"/>
            <a:ext cx="1202671" cy="1245949"/>
          </a:xfrm>
          <a:prstGeom prst="rect">
            <a:avLst/>
          </a:prstGeom>
        </p:spPr>
      </p:pic>
      <p:sp>
        <p:nvSpPr>
          <p:cNvPr id="41" name="角丸四角形 40"/>
          <p:cNvSpPr/>
          <p:nvPr/>
        </p:nvSpPr>
        <p:spPr bwMode="auto">
          <a:xfrm>
            <a:off x="6588224" y="1412776"/>
            <a:ext cx="1152128" cy="4752008"/>
          </a:xfrm>
          <a:prstGeom prst="roundRect">
            <a:avLst/>
          </a:prstGeom>
          <a:solidFill>
            <a:schemeClr val="accent2">
              <a:lumMod val="40000"/>
              <a:lumOff val="60000"/>
            </a:schemeClr>
          </a:solidFill>
          <a:ln/>
          <a:effectLst>
            <a:glow rad="635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anchor="ctr"/>
          <a:lstStyle/>
          <a:p>
            <a:pPr algn="ctr" defTabSz="914210">
              <a:defRPr/>
            </a:pPr>
            <a:endParaRPr lang="ja-JP" altLang="en-US">
              <a:solidFill>
                <a:prstClr val="white"/>
              </a:solidFill>
            </a:endParaRPr>
          </a:p>
        </p:txBody>
      </p:sp>
      <p:pic>
        <p:nvPicPr>
          <p:cNvPr id="42" name="Picture 2"/>
          <p:cNvPicPr>
            <a:picLocks noChangeAspect="1" noChangeArrowheads="1"/>
          </p:cNvPicPr>
          <p:nvPr/>
        </p:nvPicPr>
        <p:blipFill>
          <a:blip r:embed="rId19" cstate="print"/>
          <a:stretch>
            <a:fillRect/>
          </a:stretch>
        </p:blipFill>
        <p:spPr bwMode="auto">
          <a:xfrm>
            <a:off x="6737201" y="1991180"/>
            <a:ext cx="851816" cy="1387510"/>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44" name="図 43" descr="SkypeWithProfLipsky.jpg"/>
          <p:cNvPicPr preferRelativeResize="0">
            <a:picLocks/>
          </p:cNvPicPr>
          <p:nvPr/>
        </p:nvPicPr>
        <p:blipFill>
          <a:blip r:embed="rId20" cstate="print"/>
          <a:stretch>
            <a:fillRect/>
          </a:stretch>
        </p:blipFill>
        <p:spPr>
          <a:xfrm>
            <a:off x="6700418" y="4577546"/>
            <a:ext cx="919772" cy="700443"/>
          </a:xfrm>
          <a:prstGeom prst="rect">
            <a:avLst/>
          </a:prstGeom>
          <a:effectLst>
            <a:outerShdw blurRad="50800" dist="38100" dir="2700000" algn="tl" rotWithShape="0">
              <a:prstClr val="black">
                <a:alpha val="40000"/>
              </a:prstClr>
            </a:outerShdw>
          </a:effectLst>
        </p:spPr>
      </p:pic>
      <p:pic>
        <p:nvPicPr>
          <p:cNvPr id="46" name="図 45" descr="P1000137.JPG"/>
          <p:cNvPicPr>
            <a:picLocks noChangeAspect="1"/>
          </p:cNvPicPr>
          <p:nvPr/>
        </p:nvPicPr>
        <p:blipFill>
          <a:blip r:embed="rId21" cstate="print"/>
          <a:srcRect/>
          <a:stretch>
            <a:fillRect/>
          </a:stretch>
        </p:blipFill>
        <p:spPr>
          <a:xfrm>
            <a:off x="6684363" y="3752486"/>
            <a:ext cx="960107" cy="746941"/>
          </a:xfrm>
          <a:prstGeom prst="rect">
            <a:avLst/>
          </a:prstGeom>
          <a:ln>
            <a:noFill/>
          </a:ln>
          <a:effectLst>
            <a:outerShdw blurRad="292100" dist="139700" dir="2700000" algn="tl" rotWithShape="0">
              <a:srgbClr val="333333">
                <a:alpha val="65000"/>
              </a:srgbClr>
            </a:outerShdw>
          </a:effectLst>
        </p:spPr>
      </p:pic>
      <p:pic>
        <p:nvPicPr>
          <p:cNvPr id="43" name="Picture 17" descr="2008KyotoMeeting表紙うずら"/>
          <p:cNvPicPr>
            <a:picLocks noChangeAspect="1" noChangeArrowheads="1"/>
          </p:cNvPicPr>
          <p:nvPr/>
        </p:nvPicPr>
        <p:blipFill>
          <a:blip r:embed="rId22" cstate="print"/>
          <a:srcRect/>
          <a:stretch>
            <a:fillRect/>
          </a:stretch>
        </p:blipFill>
        <p:spPr bwMode="auto">
          <a:xfrm>
            <a:off x="7668344" y="332656"/>
            <a:ext cx="1266825" cy="666750"/>
          </a:xfrm>
          <a:prstGeom prst="rect">
            <a:avLst/>
          </a:prstGeom>
          <a:noFill/>
          <a:ln w="9525">
            <a:noFill/>
            <a:miter lim="800000"/>
            <a:headEnd/>
            <a:tailEnd/>
          </a:ln>
        </p:spPr>
      </p:pic>
      <p:sp>
        <p:nvSpPr>
          <p:cNvPr id="54" name="テキスト ボックス 31"/>
          <p:cNvSpPr txBox="1">
            <a:spLocks noChangeArrowheads="1"/>
          </p:cNvSpPr>
          <p:nvPr/>
        </p:nvSpPr>
        <p:spPr bwMode="auto">
          <a:xfrm>
            <a:off x="6660232" y="6279406"/>
            <a:ext cx="1071563" cy="400091"/>
          </a:xfrm>
          <a:prstGeom prst="rect">
            <a:avLst/>
          </a:prstGeom>
          <a:noFill/>
          <a:ln w="9525">
            <a:noFill/>
            <a:miter lim="800000"/>
            <a:headEnd/>
            <a:tailEnd/>
          </a:ln>
        </p:spPr>
        <p:txBody>
          <a:bodyPr wrap="square" lIns="91420" tIns="45711" rIns="91420" bIns="45711">
            <a:spAutoFit/>
          </a:bodyPr>
          <a:lstStyle/>
          <a:p>
            <a:pPr algn="ctr" defTabSz="912813"/>
            <a:r>
              <a:rPr lang="en-US" altLang="ja-JP" sz="2000" dirty="0" smtClean="0">
                <a:solidFill>
                  <a:srgbClr val="000000"/>
                </a:solidFill>
                <a:cs typeface="Times New Roman" pitchFamily="18" charset="0"/>
              </a:rPr>
              <a:t>2011</a:t>
            </a:r>
            <a:endParaRPr lang="en-US" altLang="ja-JP" sz="2000" dirty="0">
              <a:solidFill>
                <a:srgbClr val="000000"/>
              </a:solidFill>
              <a:cs typeface="Times New Roman" pitchFamily="18" charset="0"/>
            </a:endParaRPr>
          </a:p>
        </p:txBody>
      </p:sp>
      <p:sp>
        <p:nvSpPr>
          <p:cNvPr id="55" name="テキスト ボックス 31"/>
          <p:cNvSpPr txBox="1">
            <a:spLocks noChangeArrowheads="1"/>
          </p:cNvSpPr>
          <p:nvPr/>
        </p:nvSpPr>
        <p:spPr bwMode="auto">
          <a:xfrm>
            <a:off x="7956376" y="6279406"/>
            <a:ext cx="1071563" cy="400091"/>
          </a:xfrm>
          <a:prstGeom prst="rect">
            <a:avLst/>
          </a:prstGeom>
          <a:noFill/>
          <a:ln w="9525">
            <a:noFill/>
            <a:miter lim="800000"/>
            <a:headEnd/>
            <a:tailEnd/>
          </a:ln>
        </p:spPr>
        <p:txBody>
          <a:bodyPr wrap="square" lIns="91420" tIns="45711" rIns="91420" bIns="45711">
            <a:spAutoFit/>
          </a:bodyPr>
          <a:lstStyle/>
          <a:p>
            <a:pPr algn="ctr" defTabSz="912813"/>
            <a:r>
              <a:rPr lang="en-US" altLang="ja-JP" sz="2000" dirty="0" smtClean="0">
                <a:solidFill>
                  <a:srgbClr val="000000"/>
                </a:solidFill>
                <a:cs typeface="Times New Roman" pitchFamily="18" charset="0"/>
              </a:rPr>
              <a:t>2012</a:t>
            </a:r>
            <a:endParaRPr lang="en-US" altLang="ja-JP" sz="2000" dirty="0">
              <a:solidFill>
                <a:srgbClr val="000000"/>
              </a:solidFill>
              <a:cs typeface="Times New Roman" pitchFamily="18" charset="0"/>
            </a:endParaRPr>
          </a:p>
        </p:txBody>
      </p:sp>
      <p:grpSp>
        <p:nvGrpSpPr>
          <p:cNvPr id="36" name="グループ化 51"/>
          <p:cNvGrpSpPr/>
          <p:nvPr/>
        </p:nvGrpSpPr>
        <p:grpSpPr>
          <a:xfrm>
            <a:off x="7848000" y="1412776"/>
            <a:ext cx="1152128" cy="4752008"/>
            <a:chOff x="7848000" y="1412776"/>
            <a:chExt cx="1152128" cy="4752008"/>
          </a:xfrm>
        </p:grpSpPr>
        <p:grpSp>
          <p:nvGrpSpPr>
            <p:cNvPr id="37" name="グループ化 59"/>
            <p:cNvGrpSpPr/>
            <p:nvPr/>
          </p:nvGrpSpPr>
          <p:grpSpPr>
            <a:xfrm>
              <a:off x="7848000" y="1412776"/>
              <a:ext cx="1152128" cy="4752008"/>
              <a:chOff x="7884368" y="1412776"/>
              <a:chExt cx="1152128" cy="4752008"/>
            </a:xfrm>
          </p:grpSpPr>
          <p:sp>
            <p:nvSpPr>
              <p:cNvPr id="50" name="角丸四角形 49"/>
              <p:cNvSpPr/>
              <p:nvPr/>
            </p:nvSpPr>
            <p:spPr bwMode="auto">
              <a:xfrm>
                <a:off x="7884368" y="1412776"/>
                <a:ext cx="1152128" cy="4752008"/>
              </a:xfrm>
              <a:prstGeom prst="roundRect">
                <a:avLst/>
              </a:prstGeom>
              <a:ln/>
              <a:effectLst>
                <a:glow rad="63500">
                  <a:schemeClr val="accent1">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anchor="ctr"/>
              <a:lstStyle/>
              <a:p>
                <a:pPr algn="ctr" defTabSz="914210">
                  <a:defRPr/>
                </a:pPr>
                <a:endParaRPr lang="ja-JP" altLang="en-US">
                  <a:solidFill>
                    <a:prstClr val="white"/>
                  </a:solidFill>
                </a:endParaRPr>
              </a:p>
            </p:txBody>
          </p:sp>
          <p:pic>
            <p:nvPicPr>
              <p:cNvPr id="49" name="Picture 2"/>
              <p:cNvPicPr>
                <a:picLocks noChangeArrowheads="1"/>
              </p:cNvPicPr>
              <p:nvPr/>
            </p:nvPicPr>
            <p:blipFill>
              <a:blip r:embed="rId23" cstate="print"/>
              <a:srcRect/>
              <a:stretch>
                <a:fillRect/>
              </a:stretch>
            </p:blipFill>
            <p:spPr bwMode="auto">
              <a:xfrm>
                <a:off x="7992000" y="3789040"/>
                <a:ext cx="961200" cy="748800"/>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57" name="Picture 3"/>
              <p:cNvPicPr preferRelativeResize="0">
                <a:picLocks noChangeArrowheads="1"/>
              </p:cNvPicPr>
              <p:nvPr/>
            </p:nvPicPr>
            <p:blipFill>
              <a:blip r:embed="rId24" cstate="print"/>
              <a:srcRect/>
              <a:stretch>
                <a:fillRect/>
              </a:stretch>
            </p:blipFill>
            <p:spPr bwMode="auto">
              <a:xfrm>
                <a:off x="8028384" y="1988840"/>
                <a:ext cx="853200" cy="1386000"/>
              </a:xfrm>
              <a:prstGeom prst="rect">
                <a:avLst/>
              </a:prstGeom>
              <a:noFill/>
              <a:ln w="9525">
                <a:noFill/>
                <a:miter lim="800000"/>
                <a:headEnd/>
                <a:tailEnd/>
              </a:ln>
              <a:effectLst>
                <a:outerShdw blurRad="50800" dist="38100" dir="2700000" algn="tl" rotWithShape="0">
                  <a:prstClr val="black">
                    <a:alpha val="40000"/>
                  </a:prstClr>
                </a:outerShdw>
              </a:effectLst>
            </p:spPr>
          </p:pic>
        </p:grpSp>
        <p:pic>
          <p:nvPicPr>
            <p:cNvPr id="51" name="Picture 3" descr="H:\◆KYOTO FOOT MEETING\KYOTO_FOOT_MEETING_2012\Photo\Canon\IDF-WPR\Day1\IMG_2777.JPG"/>
            <p:cNvPicPr preferRelativeResize="0">
              <a:picLocks noChangeArrowheads="1"/>
            </p:cNvPicPr>
            <p:nvPr/>
          </p:nvPicPr>
          <p:blipFill>
            <a:blip r:embed="rId25" cstate="print">
              <a:lum/>
            </a:blip>
            <a:srcRect t="22453" r="5253"/>
            <a:stretch>
              <a:fillRect/>
            </a:stretch>
          </p:blipFill>
          <p:spPr bwMode="auto">
            <a:xfrm>
              <a:off x="7956376" y="4581128"/>
              <a:ext cx="961200" cy="702000"/>
            </a:xfrm>
            <a:prstGeom prst="rect">
              <a:avLst/>
            </a:prstGeom>
            <a:ln>
              <a:noFill/>
            </a:ln>
            <a:effectLst>
              <a:outerShdw blurRad="50800" dist="38100" dir="2700000" algn="tl" rotWithShape="0">
                <a:prstClr val="black">
                  <a:alpha val="40000"/>
                </a:prstClr>
              </a:outerShdw>
            </a:effectLst>
          </p:spPr>
        </p:pic>
      </p:gr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6591314" y="6488668"/>
            <a:ext cx="2552686" cy="369332"/>
          </a:xfrm>
          <a:prstGeom prst="rect">
            <a:avLst/>
          </a:prstGeom>
          <a:noFill/>
        </p:spPr>
        <p:txBody>
          <a:bodyPr wrap="none" rtlCol="0">
            <a:spAutoFit/>
          </a:bodyPr>
          <a:lstStyle/>
          <a:p>
            <a:r>
              <a:rPr lang="en-US" altLang="ja-JP" dirty="0">
                <a:solidFill>
                  <a:prstClr val="black"/>
                </a:solidFill>
              </a:rPr>
              <a:t>Kyoto Foot Meeting 2008</a:t>
            </a:r>
          </a:p>
        </p:txBody>
      </p:sp>
      <p:pic>
        <p:nvPicPr>
          <p:cNvPr id="11" name="図 10" descr="2008_03060390.JPG"/>
          <p:cNvPicPr>
            <a:picLocks noChangeAspect="1"/>
          </p:cNvPicPr>
          <p:nvPr/>
        </p:nvPicPr>
        <p:blipFill>
          <a:blip r:embed="rId3" cstate="screen"/>
          <a:srcRect l="3188"/>
          <a:stretch>
            <a:fillRect/>
          </a:stretch>
        </p:blipFill>
        <p:spPr>
          <a:xfrm>
            <a:off x="214282" y="3426160"/>
            <a:ext cx="4446618" cy="3074674"/>
          </a:xfrm>
          <a:prstGeom prst="rect">
            <a:avLst/>
          </a:prstGeom>
        </p:spPr>
      </p:pic>
      <p:pic>
        <p:nvPicPr>
          <p:cNvPr id="8" name="図 7" descr="IMG_0191.jpg"/>
          <p:cNvPicPr>
            <a:picLocks noChangeAspect="1"/>
          </p:cNvPicPr>
          <p:nvPr/>
        </p:nvPicPr>
        <p:blipFill>
          <a:blip r:embed="rId4" cstate="screen"/>
          <a:stretch>
            <a:fillRect/>
          </a:stretch>
        </p:blipFill>
        <p:spPr>
          <a:xfrm>
            <a:off x="349250" y="228600"/>
            <a:ext cx="4207934" cy="3155950"/>
          </a:xfrm>
          <a:prstGeom prst="rect">
            <a:avLst/>
          </a:prstGeom>
        </p:spPr>
      </p:pic>
      <p:pic>
        <p:nvPicPr>
          <p:cNvPr id="13" name="図 12" descr="P1000173.JPG"/>
          <p:cNvPicPr>
            <a:picLocks noChangeAspect="1"/>
          </p:cNvPicPr>
          <p:nvPr/>
        </p:nvPicPr>
        <p:blipFill>
          <a:blip r:embed="rId5" cstate="screen">
            <a:lum bright="10000"/>
          </a:blip>
          <a:stretch>
            <a:fillRect/>
          </a:stretch>
        </p:blipFill>
        <p:spPr>
          <a:xfrm>
            <a:off x="4660900" y="3384550"/>
            <a:ext cx="4190997" cy="3143248"/>
          </a:xfrm>
          <a:prstGeom prst="rect">
            <a:avLst/>
          </a:prstGeom>
        </p:spPr>
      </p:pic>
      <p:pic>
        <p:nvPicPr>
          <p:cNvPr id="14" name="図 13" descr="P1000179.JPG"/>
          <p:cNvPicPr>
            <a:picLocks noChangeAspect="1"/>
          </p:cNvPicPr>
          <p:nvPr/>
        </p:nvPicPr>
        <p:blipFill>
          <a:blip r:embed="rId6" cstate="screen"/>
          <a:stretch>
            <a:fillRect/>
          </a:stretch>
        </p:blipFill>
        <p:spPr>
          <a:xfrm>
            <a:off x="4572000" y="214290"/>
            <a:ext cx="4267200" cy="3200400"/>
          </a:xfrm>
          <a:prstGeom prst="rect">
            <a:avLst/>
          </a:prstGeom>
        </p:spPr>
      </p:pic>
      <p:sp>
        <p:nvSpPr>
          <p:cNvPr id="15" name="テキスト ボックス 14"/>
          <p:cNvSpPr txBox="1"/>
          <p:nvPr/>
        </p:nvSpPr>
        <p:spPr>
          <a:xfrm>
            <a:off x="1214414" y="500042"/>
            <a:ext cx="7429552" cy="830997"/>
          </a:xfrm>
          <a:prstGeom prst="rect">
            <a:avLst/>
          </a:prstGeom>
          <a:noFill/>
        </p:spPr>
        <p:txBody>
          <a:bodyPr wrap="square" rtlCol="0">
            <a:spAutoFit/>
          </a:bodyPr>
          <a:lstStyle/>
          <a:p>
            <a:pPr fontAlgn="base">
              <a:spcBef>
                <a:spcPct val="0"/>
              </a:spcBef>
              <a:spcAft>
                <a:spcPct val="0"/>
              </a:spcAft>
            </a:pPr>
            <a:r>
              <a:rPr lang="en-US" altLang="ja-JP" sz="2400" b="1" dirty="0">
                <a:solidFill>
                  <a:srgbClr val="FFC000"/>
                </a:solidFill>
                <a:latin typeface="Times New Roman" pitchFamily="18" charset="0"/>
              </a:rPr>
              <a:t>Practical Training Course of </a:t>
            </a:r>
            <a:r>
              <a:rPr lang="en-US" altLang="ja-JP" sz="2400" b="1" dirty="0" err="1">
                <a:solidFill>
                  <a:srgbClr val="FFC000"/>
                </a:solidFill>
                <a:latin typeface="Times New Roman" pitchFamily="18" charset="0"/>
              </a:rPr>
              <a:t>Footcare</a:t>
            </a:r>
            <a:r>
              <a:rPr lang="en-US" altLang="ja-JP" sz="2400" b="1" dirty="0">
                <a:solidFill>
                  <a:srgbClr val="FFC000"/>
                </a:solidFill>
                <a:latin typeface="Times New Roman" pitchFamily="18" charset="0"/>
              </a:rPr>
              <a:t> for Doctors</a:t>
            </a:r>
          </a:p>
          <a:p>
            <a:pPr fontAlgn="base">
              <a:spcBef>
                <a:spcPct val="0"/>
              </a:spcBef>
              <a:spcAft>
                <a:spcPct val="0"/>
              </a:spcAft>
            </a:pPr>
            <a:r>
              <a:rPr lang="en-US" altLang="ja-JP" sz="2400" b="1" dirty="0">
                <a:solidFill>
                  <a:srgbClr val="FFC000"/>
                </a:solidFill>
                <a:latin typeface="Times New Roman" pitchFamily="18" charset="0"/>
              </a:rPr>
              <a:t>               KYOTO FOOT MEETING 2008</a:t>
            </a:r>
            <a:endParaRPr lang="ja-JP" altLang="en-US" sz="2400" b="1" dirty="0">
              <a:solidFill>
                <a:srgbClr val="FFC000"/>
              </a:solidFill>
              <a:latin typeface="Times New Roman" pitchFamily="18"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p:txBody>
          <a:bodyPr/>
          <a:lstStyle/>
          <a:p>
            <a:r>
              <a:rPr kumimoji="1" lang="en-US" altLang="ja-JP" sz="2800" dirty="0" smtClean="0"/>
              <a:t>Kyoto Foot Meeting 2009</a:t>
            </a:r>
            <a:br>
              <a:rPr kumimoji="1" lang="en-US" altLang="ja-JP" sz="2800" dirty="0" smtClean="0"/>
            </a:br>
            <a:r>
              <a:rPr lang="en-US" altLang="ja-JP" sz="2400" dirty="0" smtClean="0"/>
              <a:t>- Practical training course of diabetic </a:t>
            </a:r>
            <a:r>
              <a:rPr lang="en-US" altLang="ja-JP" sz="2400" dirty="0" err="1" smtClean="0"/>
              <a:t>footcare</a:t>
            </a:r>
            <a:r>
              <a:rPr lang="en-US" altLang="ja-JP" sz="2400" dirty="0" smtClean="0"/>
              <a:t> for nurses-</a:t>
            </a:r>
            <a:endParaRPr kumimoji="1" lang="ja-JP" altLang="en-US" sz="2400" dirty="0"/>
          </a:p>
        </p:txBody>
      </p:sp>
      <p:pic>
        <p:nvPicPr>
          <p:cNvPr id="141314" name="Picture 2" descr="C:\Users\Shigeo Kono\Desktop\P1010070.jpg"/>
          <p:cNvPicPr>
            <a:picLocks noGrp="1" noChangeAspect="1" noChangeArrowheads="1"/>
          </p:cNvPicPr>
          <p:nvPr>
            <p:ph idx="1"/>
          </p:nvPr>
        </p:nvPicPr>
        <p:blipFill>
          <a:blip r:embed="rId3" cstate="print"/>
          <a:srcRect/>
          <a:stretch>
            <a:fillRect/>
          </a:stretch>
        </p:blipFill>
        <p:spPr bwMode="auto">
          <a:xfrm>
            <a:off x="3214678" y="4714884"/>
            <a:ext cx="2357454" cy="1769477"/>
          </a:xfrm>
          <a:prstGeom prst="rect">
            <a:avLst/>
          </a:prstGeom>
          <a:noFill/>
        </p:spPr>
      </p:pic>
      <p:pic>
        <p:nvPicPr>
          <p:cNvPr id="141316" name="Picture 4" descr="C:\Users\Shigeo Kono\Desktop\P1010073.jpg"/>
          <p:cNvPicPr>
            <a:picLocks noChangeAspect="1" noChangeArrowheads="1"/>
          </p:cNvPicPr>
          <p:nvPr/>
        </p:nvPicPr>
        <p:blipFill>
          <a:blip r:embed="rId4" cstate="print"/>
          <a:srcRect/>
          <a:stretch>
            <a:fillRect/>
          </a:stretch>
        </p:blipFill>
        <p:spPr bwMode="auto">
          <a:xfrm>
            <a:off x="428596" y="1357298"/>
            <a:ext cx="4048125" cy="3038475"/>
          </a:xfrm>
          <a:prstGeom prst="rect">
            <a:avLst/>
          </a:prstGeom>
          <a:noFill/>
        </p:spPr>
      </p:pic>
      <p:sp>
        <p:nvSpPr>
          <p:cNvPr id="7" name="テキスト ボックス 6"/>
          <p:cNvSpPr txBox="1"/>
          <p:nvPr/>
        </p:nvSpPr>
        <p:spPr>
          <a:xfrm>
            <a:off x="428596" y="4786322"/>
            <a:ext cx="2544286" cy="1754326"/>
          </a:xfrm>
          <a:prstGeom prst="rect">
            <a:avLst/>
          </a:prstGeom>
          <a:noFill/>
        </p:spPr>
        <p:txBody>
          <a:bodyPr wrap="none" rtlCol="0">
            <a:spAutoFit/>
          </a:bodyPr>
          <a:lstStyle/>
          <a:p>
            <a:pPr fontAlgn="auto">
              <a:spcBef>
                <a:spcPts val="0"/>
              </a:spcBef>
              <a:spcAft>
                <a:spcPts val="0"/>
              </a:spcAft>
            </a:pPr>
            <a:r>
              <a:rPr lang="en-US" altLang="ja-JP" dirty="0" smtClean="0">
                <a:solidFill>
                  <a:srgbClr val="000000"/>
                </a:solidFill>
                <a:latin typeface="Arial"/>
                <a:ea typeface="ＭＳ Ｐゴシック"/>
              </a:rPr>
              <a:t>Nurses from</a:t>
            </a:r>
          </a:p>
          <a:p>
            <a:pPr fontAlgn="auto">
              <a:spcBef>
                <a:spcPts val="0"/>
              </a:spcBef>
              <a:spcAft>
                <a:spcPts val="0"/>
              </a:spcAft>
            </a:pPr>
            <a:r>
              <a:rPr lang="en-US" altLang="ja-JP" dirty="0">
                <a:solidFill>
                  <a:srgbClr val="000000"/>
                </a:solidFill>
                <a:latin typeface="Arial"/>
                <a:ea typeface="ＭＳ Ｐゴシック"/>
              </a:rPr>
              <a:t> </a:t>
            </a:r>
            <a:r>
              <a:rPr lang="en-US" altLang="ja-JP" dirty="0" smtClean="0">
                <a:solidFill>
                  <a:srgbClr val="000000"/>
                </a:solidFill>
                <a:latin typeface="Arial"/>
                <a:ea typeface="ＭＳ Ｐゴシック"/>
              </a:rPr>
              <a:t>     Vietnam</a:t>
            </a:r>
          </a:p>
          <a:p>
            <a:pPr fontAlgn="auto">
              <a:spcBef>
                <a:spcPts val="0"/>
              </a:spcBef>
              <a:spcAft>
                <a:spcPts val="0"/>
              </a:spcAft>
            </a:pPr>
            <a:r>
              <a:rPr lang="en-US" altLang="ja-JP" dirty="0">
                <a:solidFill>
                  <a:srgbClr val="000000"/>
                </a:solidFill>
                <a:latin typeface="Arial"/>
                <a:ea typeface="ＭＳ Ｐゴシック"/>
              </a:rPr>
              <a:t> </a:t>
            </a:r>
            <a:r>
              <a:rPr lang="en-US" altLang="ja-JP" dirty="0" smtClean="0">
                <a:solidFill>
                  <a:srgbClr val="000000"/>
                </a:solidFill>
                <a:latin typeface="Arial"/>
                <a:ea typeface="ＭＳ Ｐゴシック"/>
              </a:rPr>
              <a:t>     Mongolia</a:t>
            </a:r>
          </a:p>
          <a:p>
            <a:pPr fontAlgn="auto">
              <a:spcBef>
                <a:spcPts val="0"/>
              </a:spcBef>
              <a:spcAft>
                <a:spcPts val="0"/>
              </a:spcAft>
            </a:pPr>
            <a:r>
              <a:rPr lang="en-US" altLang="ja-JP" dirty="0" smtClean="0">
                <a:solidFill>
                  <a:srgbClr val="000000"/>
                </a:solidFill>
                <a:latin typeface="Arial"/>
                <a:ea typeface="ＭＳ Ｐゴシック"/>
              </a:rPr>
              <a:t>      China (Zhengzhou)</a:t>
            </a:r>
          </a:p>
          <a:p>
            <a:pPr fontAlgn="auto">
              <a:spcBef>
                <a:spcPts val="0"/>
              </a:spcBef>
              <a:spcAft>
                <a:spcPts val="0"/>
              </a:spcAft>
            </a:pPr>
            <a:r>
              <a:rPr lang="en-US" altLang="ja-JP" dirty="0">
                <a:solidFill>
                  <a:srgbClr val="000000"/>
                </a:solidFill>
                <a:latin typeface="Arial"/>
                <a:ea typeface="ＭＳ Ｐゴシック"/>
              </a:rPr>
              <a:t> </a:t>
            </a:r>
            <a:r>
              <a:rPr lang="en-US" altLang="ja-JP" dirty="0" smtClean="0">
                <a:solidFill>
                  <a:srgbClr val="000000"/>
                </a:solidFill>
                <a:latin typeface="Arial"/>
                <a:ea typeface="ＭＳ Ｐゴシック"/>
              </a:rPr>
              <a:t>     Japan</a:t>
            </a:r>
          </a:p>
          <a:p>
            <a:pPr fontAlgn="auto">
              <a:spcBef>
                <a:spcPts val="0"/>
              </a:spcBef>
              <a:spcAft>
                <a:spcPts val="0"/>
              </a:spcAft>
            </a:pPr>
            <a:r>
              <a:rPr lang="en-US" altLang="ja-JP" dirty="0" smtClean="0">
                <a:solidFill>
                  <a:srgbClr val="000000"/>
                </a:solidFill>
                <a:latin typeface="Arial"/>
                <a:ea typeface="ＭＳ Ｐゴシック"/>
              </a:rPr>
              <a:t>(1~2 months)</a:t>
            </a:r>
            <a:endParaRPr lang="ja-JP" altLang="en-US" dirty="0">
              <a:solidFill>
                <a:srgbClr val="000000"/>
              </a:solidFill>
              <a:latin typeface="Arial"/>
              <a:ea typeface="ＭＳ Ｐゴシック"/>
            </a:endParaRPr>
          </a:p>
        </p:txBody>
      </p:sp>
      <p:pic>
        <p:nvPicPr>
          <p:cNvPr id="9" name="Picture 2" descr="C:\Users\Shigeo Kono\Desktop\IMG_0009.jpg"/>
          <p:cNvPicPr>
            <a:picLocks noChangeAspect="1" noChangeArrowheads="1"/>
          </p:cNvPicPr>
          <p:nvPr/>
        </p:nvPicPr>
        <p:blipFill>
          <a:blip r:embed="rId5" cstate="print"/>
          <a:srcRect/>
          <a:stretch>
            <a:fillRect/>
          </a:stretch>
        </p:blipFill>
        <p:spPr bwMode="auto">
          <a:xfrm>
            <a:off x="4786313" y="1643050"/>
            <a:ext cx="3750495" cy="2500330"/>
          </a:xfrm>
          <a:prstGeom prst="rect">
            <a:avLst/>
          </a:prstGeom>
          <a:noFill/>
          <a:ln w="9525">
            <a:noFill/>
            <a:miter lim="800000"/>
            <a:headEnd/>
            <a:tailEnd/>
          </a:ln>
          <a:effectLst/>
        </p:spPr>
      </p:pic>
      <p:pic>
        <p:nvPicPr>
          <p:cNvPr id="10" name="Picture 15" descr="WHOロゴ"/>
          <p:cNvPicPr>
            <a:picLocks noChangeAspect="1" noChangeArrowheads="1"/>
          </p:cNvPicPr>
          <p:nvPr/>
        </p:nvPicPr>
        <p:blipFill>
          <a:blip r:embed="rId6" cstate="print"/>
          <a:srcRect/>
          <a:stretch>
            <a:fillRect/>
          </a:stretch>
        </p:blipFill>
        <p:spPr bwMode="auto">
          <a:xfrm>
            <a:off x="927100" y="0"/>
            <a:ext cx="1008062" cy="949325"/>
          </a:xfrm>
          <a:prstGeom prst="rect">
            <a:avLst/>
          </a:prstGeom>
          <a:noFill/>
          <a:ln w="9525">
            <a:noFill/>
            <a:miter lim="800000"/>
            <a:headEnd/>
            <a:tailEnd/>
          </a:ln>
        </p:spPr>
      </p:pic>
      <p:pic>
        <p:nvPicPr>
          <p:cNvPr id="11" name="Picture 17" descr="2008KyotoMeeting表紙うずら"/>
          <p:cNvPicPr>
            <a:picLocks noChangeAspect="1" noChangeArrowheads="1"/>
          </p:cNvPicPr>
          <p:nvPr/>
        </p:nvPicPr>
        <p:blipFill>
          <a:blip r:embed="rId7" cstate="print"/>
          <a:srcRect/>
          <a:stretch>
            <a:fillRect/>
          </a:stretch>
        </p:blipFill>
        <p:spPr bwMode="auto">
          <a:xfrm>
            <a:off x="6927849" y="228600"/>
            <a:ext cx="1266825" cy="666750"/>
          </a:xfrm>
          <a:prstGeom prst="rect">
            <a:avLst/>
          </a:prstGeom>
          <a:noFill/>
          <a:ln w="9525">
            <a:noFill/>
            <a:miter lim="800000"/>
            <a:headEnd/>
            <a:tailEnd/>
          </a:ln>
        </p:spPr>
      </p:pic>
      <p:pic>
        <p:nvPicPr>
          <p:cNvPr id="13" name="図 12" descr="IMG_0202.JPG"/>
          <p:cNvPicPr>
            <a:picLocks noChangeAspect="1"/>
          </p:cNvPicPr>
          <p:nvPr/>
        </p:nvPicPr>
        <p:blipFill>
          <a:blip r:embed="rId8" cstate="print"/>
          <a:srcRect/>
          <a:stretch>
            <a:fillRect/>
          </a:stretch>
        </p:blipFill>
        <p:spPr bwMode="auto">
          <a:xfrm>
            <a:off x="6072198" y="4643446"/>
            <a:ext cx="2446688" cy="1714512"/>
          </a:xfrm>
          <a:prstGeom prst="rect">
            <a:avLst/>
          </a:prstGeom>
          <a:ln>
            <a:solidFill>
              <a:schemeClr val="accent3">
                <a:lumMod val="75000"/>
              </a:schemeClr>
            </a:solidFill>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0"/>
            <a:ext cx="8435280" cy="908720"/>
          </a:xfrm>
        </p:spPr>
        <p:style>
          <a:lnRef idx="0">
            <a:schemeClr val="accent5"/>
          </a:lnRef>
          <a:fillRef idx="3">
            <a:schemeClr val="accent5"/>
          </a:fillRef>
          <a:effectRef idx="3">
            <a:schemeClr val="accent5"/>
          </a:effectRef>
          <a:fontRef idx="minor">
            <a:schemeClr val="lt1"/>
          </a:fontRef>
        </p:style>
        <p:txBody>
          <a:bodyPr>
            <a:normAutofit fontScale="90000"/>
          </a:bodyPr>
          <a:lstStyle/>
          <a:p>
            <a:r>
              <a:rPr lang="en-US" altLang="ja-JP" sz="3600" dirty="0" smtClean="0"/>
              <a:t>Website “ To Save the feet in WPR”</a:t>
            </a:r>
            <a:br>
              <a:rPr lang="en-US" altLang="ja-JP" sz="3600" dirty="0" smtClean="0"/>
            </a:br>
            <a:r>
              <a:rPr lang="en-US" altLang="ja-JP" sz="2200" dirty="0" smtClean="0"/>
              <a:t>-Educational materials on our website(2010.10</a:t>
            </a:r>
            <a:r>
              <a:rPr lang="ja-JP" altLang="en-US" sz="2200" dirty="0" smtClean="0"/>
              <a:t> </a:t>
            </a:r>
            <a:r>
              <a:rPr lang="en-US" altLang="ja-JP" sz="2200" dirty="0" smtClean="0"/>
              <a:t>-)-</a:t>
            </a:r>
            <a:endParaRPr kumimoji="1" lang="ja-JP" altLang="en-US" sz="2200" dirty="0"/>
          </a:p>
        </p:txBody>
      </p:sp>
      <p:sp>
        <p:nvSpPr>
          <p:cNvPr id="5" name="テキスト ボックス 4"/>
          <p:cNvSpPr txBox="1"/>
          <p:nvPr/>
        </p:nvSpPr>
        <p:spPr>
          <a:xfrm>
            <a:off x="2987824" y="6396335"/>
            <a:ext cx="3211135" cy="461665"/>
          </a:xfrm>
          <a:prstGeom prst="rect">
            <a:avLst/>
          </a:prstGeom>
          <a:noFill/>
        </p:spPr>
        <p:txBody>
          <a:bodyPr wrap="none" rtlCol="0">
            <a:spAutoFit/>
          </a:bodyPr>
          <a:lstStyle/>
          <a:p>
            <a:pPr fontAlgn="base">
              <a:spcBef>
                <a:spcPct val="0"/>
              </a:spcBef>
              <a:spcAft>
                <a:spcPct val="0"/>
              </a:spcAft>
            </a:pPr>
            <a:r>
              <a:rPr lang="en-US" altLang="ja-JP" sz="2400" dirty="0" smtClean="0">
                <a:solidFill>
                  <a:prstClr val="black"/>
                </a:solidFill>
                <a:latin typeface="Arial" charset="0"/>
              </a:rPr>
              <a:t>http://kyotofootcare.jp</a:t>
            </a:r>
            <a:endParaRPr lang="ja-JP" altLang="en-US" sz="2400" dirty="0">
              <a:solidFill>
                <a:prstClr val="black"/>
              </a:solidFill>
              <a:latin typeface="Arial" charset="0"/>
            </a:endParaRPr>
          </a:p>
        </p:txBody>
      </p:sp>
      <p:pic>
        <p:nvPicPr>
          <p:cNvPr id="8" name="Picture 2"/>
          <p:cNvPicPr>
            <a:picLocks noChangeAspect="1" noChangeArrowheads="1"/>
          </p:cNvPicPr>
          <p:nvPr/>
        </p:nvPicPr>
        <p:blipFill>
          <a:blip r:embed="rId3" cstate="print"/>
          <a:srcRect/>
          <a:stretch>
            <a:fillRect/>
          </a:stretch>
        </p:blipFill>
        <p:spPr bwMode="auto">
          <a:xfrm>
            <a:off x="1115616" y="908720"/>
            <a:ext cx="7272808" cy="5402128"/>
          </a:xfrm>
          <a:prstGeom prst="rect">
            <a:avLst/>
          </a:prstGeom>
          <a:noFill/>
          <a:ln w="9525">
            <a:noFill/>
            <a:miter lim="800000"/>
            <a:headEnd/>
            <a:tailEnd/>
          </a:ln>
        </p:spPr>
      </p:pic>
      <p:sp>
        <p:nvSpPr>
          <p:cNvPr id="6" name="円/楕円 5"/>
          <p:cNvSpPr/>
          <p:nvPr/>
        </p:nvSpPr>
        <p:spPr>
          <a:xfrm>
            <a:off x="1979712" y="3861048"/>
            <a:ext cx="576064" cy="57606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ja-JP" altLang="en-US" dirty="0">
              <a:solidFill>
                <a:srgbClr val="FF0000"/>
              </a:solidFill>
            </a:endParaRPr>
          </a:p>
        </p:txBody>
      </p:sp>
      <p:pic>
        <p:nvPicPr>
          <p:cNvPr id="538625" name="Picture 1"/>
          <p:cNvPicPr>
            <a:picLocks noChangeAspect="1" noChangeArrowheads="1"/>
          </p:cNvPicPr>
          <p:nvPr/>
        </p:nvPicPr>
        <p:blipFill>
          <a:blip r:embed="rId4" cstate="email"/>
          <a:srcRect/>
          <a:stretch>
            <a:fillRect/>
          </a:stretch>
        </p:blipFill>
        <p:spPr bwMode="auto">
          <a:xfrm>
            <a:off x="4139952" y="980728"/>
            <a:ext cx="4752528" cy="4215952"/>
          </a:xfrm>
          <a:prstGeom prst="rect">
            <a:avLst/>
          </a:prstGeom>
          <a:ln>
            <a:solidFill>
              <a:schemeClr val="bg2">
                <a:lumMod val="10000"/>
              </a:schemeClr>
            </a:solidFill>
          </a:ln>
          <a:effectLst>
            <a:glow rad="101600">
              <a:schemeClr val="accent2">
                <a:satMod val="175000"/>
                <a:alpha val="40000"/>
              </a:schemeClr>
            </a:glow>
            <a:outerShdw blurRad="292100" dist="139700" dir="2700000" algn="tl" rotWithShape="0">
              <a:srgbClr val="333333">
                <a:alpha val="65000"/>
              </a:srgbClr>
            </a:outerShdw>
          </a:effectLst>
        </p:spPr>
      </p:pic>
      <p:graphicFrame>
        <p:nvGraphicFramePr>
          <p:cNvPr id="7" name="図表 6"/>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ストライプ矢印 8"/>
          <p:cNvSpPr/>
          <p:nvPr/>
        </p:nvSpPr>
        <p:spPr>
          <a:xfrm rot="19782742">
            <a:off x="2454788" y="3081665"/>
            <a:ext cx="1728192" cy="923902"/>
          </a:xfrm>
          <a:prstGeom prst="stripedRightArrow">
            <a:avLst/>
          </a:prstGeom>
          <a:ln w="19050"/>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endParaRPr lang="ja-JP" altLang="en-US">
              <a:solidFill>
                <a:prstClr val="black"/>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par>
                          <p:cTn id="8" fill="hold">
                            <p:stCondLst>
                              <p:cond delay="500"/>
                            </p:stCondLst>
                            <p:childTnLst>
                              <p:par>
                                <p:cTn id="9" presetID="54" presetClass="entr" presetSubtype="0" accel="100000" fill="hold" nodeType="afterEffect">
                                  <p:stCondLst>
                                    <p:cond delay="0"/>
                                  </p:stCondLst>
                                  <p:childTnLst>
                                    <p:set>
                                      <p:cBhvr>
                                        <p:cTn id="10" dur="1" fill="hold">
                                          <p:stCondLst>
                                            <p:cond delay="0"/>
                                          </p:stCondLst>
                                        </p:cTn>
                                        <p:tgtEl>
                                          <p:spTgt spid="538625"/>
                                        </p:tgtEl>
                                        <p:attrNameLst>
                                          <p:attrName>style.visibility</p:attrName>
                                        </p:attrNameLst>
                                      </p:cBhvr>
                                      <p:to>
                                        <p:strVal val="visible"/>
                                      </p:to>
                                    </p:set>
                                    <p:anim calcmode="lin" valueType="num">
                                      <p:cBhvr>
                                        <p:cTn id="11" dur="1000" fill="hold"/>
                                        <p:tgtEl>
                                          <p:spTgt spid="538625"/>
                                        </p:tgtEl>
                                        <p:attrNameLst>
                                          <p:attrName>ppt_w</p:attrName>
                                        </p:attrNameLst>
                                      </p:cBhvr>
                                      <p:tavLst>
                                        <p:tav tm="0">
                                          <p:val>
                                            <p:strVal val="#ppt_w*0.05"/>
                                          </p:val>
                                        </p:tav>
                                        <p:tav tm="100000">
                                          <p:val>
                                            <p:strVal val="#ppt_w"/>
                                          </p:val>
                                        </p:tav>
                                      </p:tavLst>
                                    </p:anim>
                                    <p:anim calcmode="lin" valueType="num">
                                      <p:cBhvr>
                                        <p:cTn id="12" dur="1000" fill="hold"/>
                                        <p:tgtEl>
                                          <p:spTgt spid="538625"/>
                                        </p:tgtEl>
                                        <p:attrNameLst>
                                          <p:attrName>ppt_h</p:attrName>
                                        </p:attrNameLst>
                                      </p:cBhvr>
                                      <p:tavLst>
                                        <p:tav tm="0">
                                          <p:val>
                                            <p:strVal val="#ppt_h"/>
                                          </p:val>
                                        </p:tav>
                                        <p:tav tm="100000">
                                          <p:val>
                                            <p:strVal val="#ppt_h"/>
                                          </p:val>
                                        </p:tav>
                                      </p:tavLst>
                                    </p:anim>
                                    <p:anim calcmode="lin" valueType="num">
                                      <p:cBhvr>
                                        <p:cTn id="13" dur="1000" fill="hold"/>
                                        <p:tgtEl>
                                          <p:spTgt spid="538625"/>
                                        </p:tgtEl>
                                        <p:attrNameLst>
                                          <p:attrName>ppt_x</p:attrName>
                                        </p:attrNameLst>
                                      </p:cBhvr>
                                      <p:tavLst>
                                        <p:tav tm="0">
                                          <p:val>
                                            <p:strVal val="#ppt_x-.2"/>
                                          </p:val>
                                        </p:tav>
                                        <p:tav tm="100000">
                                          <p:val>
                                            <p:strVal val="#ppt_x"/>
                                          </p:val>
                                        </p:tav>
                                      </p:tavLst>
                                    </p:anim>
                                    <p:anim calcmode="lin" valueType="num">
                                      <p:cBhvr>
                                        <p:cTn id="14" dur="1000" fill="hold"/>
                                        <p:tgtEl>
                                          <p:spTgt spid="538625"/>
                                        </p:tgtEl>
                                        <p:attrNameLst>
                                          <p:attrName>ppt_y</p:attrName>
                                        </p:attrNameLst>
                                      </p:cBhvr>
                                      <p:tavLst>
                                        <p:tav tm="0">
                                          <p:val>
                                            <p:strVal val="#ppt_y"/>
                                          </p:val>
                                        </p:tav>
                                        <p:tav tm="100000">
                                          <p:val>
                                            <p:strVal val="#ppt_y"/>
                                          </p:val>
                                        </p:tav>
                                      </p:tavLst>
                                    </p:anim>
                                    <p:animEffect transition="in" filter="fade">
                                      <p:cBhvr>
                                        <p:cTn id="15" dur="1000"/>
                                        <p:tgtEl>
                                          <p:spTgt spid="5386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タイトル 1"/>
          <p:cNvSpPr>
            <a:spLocks noGrp="1"/>
          </p:cNvSpPr>
          <p:nvPr>
            <p:ph type="ctrTitle"/>
          </p:nvPr>
        </p:nvSpPr>
        <p:spPr>
          <a:xfrm>
            <a:off x="539552" y="404664"/>
            <a:ext cx="7786742" cy="1785950"/>
          </a:xfrm>
          <a:ln/>
        </p:spPr>
        <p:style>
          <a:lnRef idx="0">
            <a:schemeClr val="accent1"/>
          </a:lnRef>
          <a:fillRef idx="3">
            <a:schemeClr val="accent1"/>
          </a:fillRef>
          <a:effectRef idx="3">
            <a:schemeClr val="accent1"/>
          </a:effectRef>
          <a:fontRef idx="minor">
            <a:schemeClr val="lt1"/>
          </a:fontRef>
        </p:style>
        <p:txBody>
          <a:bodyPr>
            <a:normAutofit/>
          </a:bodyPr>
          <a:lstStyle/>
          <a:p>
            <a:r>
              <a:rPr lang="en-US" altLang="ja-JP" sz="3600" b="1" dirty="0" smtClean="0">
                <a:latin typeface="Arial" pitchFamily="34" charset="0"/>
                <a:cs typeface="Arial" pitchFamily="34" charset="0"/>
              </a:rPr>
              <a:t>Multinational study </a:t>
            </a:r>
            <a:r>
              <a:rPr kumimoji="1" lang="en-US" altLang="ja-JP" sz="3600" b="1" dirty="0" smtClean="0">
                <a:latin typeface="Arial" pitchFamily="34" charset="0"/>
                <a:cs typeface="Arial" pitchFamily="34" charset="0"/>
              </a:rPr>
              <a:t>of diabetic foot </a:t>
            </a:r>
            <a:br>
              <a:rPr kumimoji="1" lang="en-US" altLang="ja-JP" sz="3600" b="1" dirty="0" smtClean="0">
                <a:latin typeface="Arial" pitchFamily="34" charset="0"/>
                <a:cs typeface="Arial" pitchFamily="34" charset="0"/>
              </a:rPr>
            </a:br>
            <a:r>
              <a:rPr kumimoji="1" lang="en-US" altLang="ja-JP" sz="3600" b="1" dirty="0" smtClean="0">
                <a:latin typeface="Arial" pitchFamily="34" charset="0"/>
                <a:cs typeface="Arial" pitchFamily="34" charset="0"/>
              </a:rPr>
              <a:t>in the Western Pacific Region </a:t>
            </a:r>
            <a:br>
              <a:rPr kumimoji="1" lang="en-US" altLang="ja-JP" sz="3600" b="1" dirty="0" smtClean="0">
                <a:latin typeface="Arial" pitchFamily="34" charset="0"/>
                <a:cs typeface="Arial" pitchFamily="34" charset="0"/>
              </a:rPr>
            </a:br>
            <a:r>
              <a:rPr kumimoji="1" lang="en-US" altLang="ja-JP" sz="3600" b="1" dirty="0" smtClean="0">
                <a:latin typeface="Arial" pitchFamily="34" charset="0"/>
                <a:cs typeface="Arial" pitchFamily="34" charset="0"/>
              </a:rPr>
              <a:t>– ASIPAC </a:t>
            </a:r>
            <a:r>
              <a:rPr lang="en-US" altLang="ja-JP" sz="3600" b="1" dirty="0" smtClean="0">
                <a:latin typeface="Arial" pitchFamily="34" charset="0"/>
                <a:cs typeface="Arial" pitchFamily="34" charset="0"/>
              </a:rPr>
              <a:t>FOOT</a:t>
            </a:r>
            <a:r>
              <a:rPr kumimoji="1" lang="en-US" altLang="ja-JP" sz="3600" b="1" dirty="0" smtClean="0">
                <a:latin typeface="Arial" pitchFamily="34" charset="0"/>
                <a:cs typeface="Arial" pitchFamily="34" charset="0"/>
              </a:rPr>
              <a:t> </a:t>
            </a:r>
            <a:r>
              <a:rPr lang="en-US" altLang="ja-JP" sz="3600" b="1" dirty="0" smtClean="0">
                <a:latin typeface="Arial" pitchFamily="34" charset="0"/>
                <a:cs typeface="Arial" pitchFamily="34" charset="0"/>
              </a:rPr>
              <a:t>STUDY – </a:t>
            </a:r>
            <a:endParaRPr kumimoji="1" lang="ja-JP" altLang="en-US" sz="3600" b="1" dirty="0">
              <a:latin typeface="Arial" pitchFamily="34" charset="0"/>
              <a:cs typeface="Arial" pitchFamily="34" charset="0"/>
            </a:endParaRPr>
          </a:p>
        </p:txBody>
      </p:sp>
      <p:sp>
        <p:nvSpPr>
          <p:cNvPr id="4" name="テキスト ボックス 3"/>
          <p:cNvSpPr txBox="1"/>
          <p:nvPr/>
        </p:nvSpPr>
        <p:spPr>
          <a:xfrm>
            <a:off x="467544" y="2492896"/>
            <a:ext cx="8074646" cy="3539430"/>
          </a:xfrm>
          <a:prstGeom prst="rect">
            <a:avLst/>
          </a:prstGeom>
          <a:noFill/>
        </p:spPr>
        <p:txBody>
          <a:bodyPr wrap="none" rtlCol="0">
            <a:spAutoFit/>
          </a:bodyPr>
          <a:lstStyle/>
          <a:p>
            <a:r>
              <a:rPr lang="en-US" altLang="ja-JP" sz="2800" dirty="0">
                <a:solidFill>
                  <a:prstClr val="black"/>
                </a:solidFill>
                <a:latin typeface="Arial Unicode MS" pitchFamily="50" charset="-128"/>
                <a:ea typeface="Arial Unicode MS" pitchFamily="50" charset="-128"/>
                <a:cs typeface="Arial Unicode MS" pitchFamily="50" charset="-128"/>
              </a:rPr>
              <a:t>ASIPAC-1: Diabetic Foot Patients Hospitalized in </a:t>
            </a:r>
          </a:p>
          <a:p>
            <a:r>
              <a:rPr lang="en-US" altLang="ja-JP" sz="2800" dirty="0">
                <a:solidFill>
                  <a:prstClr val="black"/>
                </a:solidFill>
                <a:latin typeface="Arial Unicode MS" pitchFamily="50" charset="-128"/>
                <a:ea typeface="Arial Unicode MS" pitchFamily="50" charset="-128"/>
                <a:cs typeface="Arial Unicode MS" pitchFamily="50" charset="-128"/>
              </a:rPr>
              <a:t>                   Participating Hospitals</a:t>
            </a:r>
          </a:p>
          <a:p>
            <a:endParaRPr lang="en-US" altLang="ja-JP" sz="2800" dirty="0">
              <a:solidFill>
                <a:prstClr val="black"/>
              </a:solidFill>
              <a:latin typeface="Arial Unicode MS" pitchFamily="50" charset="-128"/>
              <a:ea typeface="Arial Unicode MS" pitchFamily="50" charset="-128"/>
              <a:cs typeface="Arial Unicode MS" pitchFamily="50" charset="-128"/>
            </a:endParaRPr>
          </a:p>
          <a:p>
            <a:r>
              <a:rPr lang="en-US" altLang="ja-JP" sz="2800" dirty="0">
                <a:solidFill>
                  <a:prstClr val="black"/>
                </a:solidFill>
                <a:latin typeface="Arial Unicode MS" pitchFamily="50" charset="-128"/>
                <a:ea typeface="Arial Unicode MS" pitchFamily="50" charset="-128"/>
                <a:cs typeface="Arial Unicode MS" pitchFamily="50" charset="-128"/>
              </a:rPr>
              <a:t>ASIPAC-2: Diabetic Charcot Foot Patients</a:t>
            </a:r>
          </a:p>
          <a:p>
            <a:endParaRPr lang="en-US" altLang="ja-JP" sz="2800" dirty="0">
              <a:solidFill>
                <a:prstClr val="black"/>
              </a:solidFill>
              <a:latin typeface="Arial Unicode MS" pitchFamily="50" charset="-128"/>
              <a:ea typeface="Arial Unicode MS" pitchFamily="50" charset="-128"/>
              <a:cs typeface="Arial Unicode MS" pitchFamily="50" charset="-128"/>
            </a:endParaRPr>
          </a:p>
          <a:p>
            <a:r>
              <a:rPr lang="en-US" altLang="ja-JP" sz="2800" dirty="0">
                <a:solidFill>
                  <a:prstClr val="black"/>
                </a:solidFill>
                <a:latin typeface="Arial Unicode MS" pitchFamily="50" charset="-128"/>
                <a:ea typeface="Arial Unicode MS" pitchFamily="50" charset="-128"/>
                <a:cs typeface="Arial Unicode MS" pitchFamily="50" charset="-128"/>
              </a:rPr>
              <a:t>ASIPAC-3: Lifestyle of Diabetic High-Risk Foot </a:t>
            </a:r>
          </a:p>
          <a:p>
            <a:r>
              <a:rPr lang="en-US" altLang="ja-JP" sz="2800" dirty="0">
                <a:solidFill>
                  <a:prstClr val="black"/>
                </a:solidFill>
                <a:latin typeface="Arial Unicode MS" pitchFamily="50" charset="-128"/>
                <a:ea typeface="Arial Unicode MS" pitchFamily="50" charset="-128"/>
                <a:cs typeface="Arial Unicode MS" pitchFamily="50" charset="-128"/>
              </a:rPr>
              <a:t>                   Patients</a:t>
            </a:r>
          </a:p>
          <a:p>
            <a:endParaRPr lang="ja-JP" altLang="en-US" sz="2800" dirty="0">
              <a:solidFill>
                <a:prstClr val="black"/>
              </a:solidFill>
              <a:latin typeface="Arial Unicode MS" pitchFamily="50" charset="-128"/>
              <a:ea typeface="Arial Unicode MS" pitchFamily="50" charset="-128"/>
              <a:cs typeface="Arial Unicode MS" pitchFamily="50" charset="-128"/>
            </a:endParaRPr>
          </a:p>
        </p:txBody>
      </p:sp>
      <p:pic>
        <p:nvPicPr>
          <p:cNvPr id="5" name="Picture 5" descr="J:\●photo\2003_06Dr. Lyons &amp; Prof Boulton\DSC00031.JPG"/>
          <p:cNvPicPr>
            <a:picLocks noChangeAspect="1" noChangeArrowheads="1"/>
          </p:cNvPicPr>
          <p:nvPr/>
        </p:nvPicPr>
        <p:blipFill>
          <a:blip r:embed="rId4" cstate="print">
            <a:lum bright="30000" contrast="30000"/>
          </a:blip>
          <a:srcRect l="23273" t="28385" r="23022" b="8952"/>
          <a:stretch>
            <a:fillRect/>
          </a:stretch>
        </p:blipFill>
        <p:spPr bwMode="auto">
          <a:xfrm>
            <a:off x="2051720" y="5589240"/>
            <a:ext cx="1368152" cy="1197254"/>
          </a:xfrm>
          <a:prstGeom prst="rect">
            <a:avLst/>
          </a:prstGeom>
          <a:noFill/>
        </p:spPr>
      </p:pic>
      <p:pic>
        <p:nvPicPr>
          <p:cNvPr id="6" name="Picture 2" descr="L:\◆KYOTO FOOT MEETING\KYOTO_FOOT_MEETING_2011\送付用Photo\USA\Sightseeing\Sightseeing(Mar04)\P1000039.JPG"/>
          <p:cNvPicPr>
            <a:picLocks noChangeAspect="1" noChangeArrowheads="1"/>
          </p:cNvPicPr>
          <p:nvPr/>
        </p:nvPicPr>
        <p:blipFill>
          <a:blip r:embed="rId5" cstate="print"/>
          <a:srcRect t="18182" b="5341"/>
          <a:stretch>
            <a:fillRect/>
          </a:stretch>
        </p:blipFill>
        <p:spPr bwMode="auto">
          <a:xfrm>
            <a:off x="5940152" y="5517232"/>
            <a:ext cx="1168775" cy="1340768"/>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4" cstate="print"/>
          <a:srcRect/>
          <a:stretch>
            <a:fillRect/>
          </a:stretch>
        </p:blipFill>
        <p:spPr bwMode="auto">
          <a:xfrm>
            <a:off x="0" y="1225163"/>
            <a:ext cx="4393082" cy="5061357"/>
          </a:xfrm>
          <a:prstGeom prst="rect">
            <a:avLst/>
          </a:prstGeom>
          <a:noFill/>
          <a:ln w="9525">
            <a:noFill/>
            <a:miter lim="800000"/>
            <a:headEnd/>
            <a:tailEnd/>
          </a:ln>
        </p:spPr>
      </p:pic>
      <p:grpSp>
        <p:nvGrpSpPr>
          <p:cNvPr id="2" name="グループ化 12"/>
          <p:cNvGrpSpPr/>
          <p:nvPr/>
        </p:nvGrpSpPr>
        <p:grpSpPr>
          <a:xfrm>
            <a:off x="1785950" y="2000240"/>
            <a:ext cx="2000264" cy="3286148"/>
            <a:chOff x="1785950" y="2000240"/>
            <a:chExt cx="2000264" cy="3286148"/>
          </a:xfrm>
        </p:grpSpPr>
        <p:sp>
          <p:nvSpPr>
            <p:cNvPr id="16" name="星 5 15"/>
            <p:cNvSpPr/>
            <p:nvPr/>
          </p:nvSpPr>
          <p:spPr>
            <a:xfrm>
              <a:off x="3643338" y="2786058"/>
              <a:ext cx="142876" cy="142876"/>
            </a:xfrm>
            <a:prstGeom prst="star5">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7" name="星 5 16"/>
            <p:cNvSpPr/>
            <p:nvPr/>
          </p:nvSpPr>
          <p:spPr>
            <a:xfrm>
              <a:off x="2143140" y="2000240"/>
              <a:ext cx="142876" cy="142876"/>
            </a:xfrm>
            <a:prstGeom prst="star5">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8" name="星 5 17"/>
            <p:cNvSpPr/>
            <p:nvPr/>
          </p:nvSpPr>
          <p:spPr>
            <a:xfrm>
              <a:off x="2286016" y="2714620"/>
              <a:ext cx="142876" cy="142876"/>
            </a:xfrm>
            <a:prstGeom prst="star5">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9" name="星 5 18"/>
            <p:cNvSpPr/>
            <p:nvPr/>
          </p:nvSpPr>
          <p:spPr>
            <a:xfrm>
              <a:off x="2000264" y="3571876"/>
              <a:ext cx="142876" cy="142876"/>
            </a:xfrm>
            <a:prstGeom prst="star5">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20" name="星 5 19"/>
            <p:cNvSpPr/>
            <p:nvPr/>
          </p:nvSpPr>
          <p:spPr>
            <a:xfrm>
              <a:off x="2857520" y="3929066"/>
              <a:ext cx="142876" cy="142876"/>
            </a:xfrm>
            <a:prstGeom prst="star5">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21" name="星 5 20"/>
            <p:cNvSpPr/>
            <p:nvPr/>
          </p:nvSpPr>
          <p:spPr>
            <a:xfrm>
              <a:off x="1785950" y="4000504"/>
              <a:ext cx="142876" cy="142876"/>
            </a:xfrm>
            <a:prstGeom prst="star5">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22" name="星 5 21"/>
            <p:cNvSpPr/>
            <p:nvPr/>
          </p:nvSpPr>
          <p:spPr>
            <a:xfrm>
              <a:off x="2214578" y="5143512"/>
              <a:ext cx="142876" cy="142876"/>
            </a:xfrm>
            <a:prstGeom prst="star5">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sp>
        <p:nvSpPr>
          <p:cNvPr id="23" name="正方形/長方形 22"/>
          <p:cNvSpPr/>
          <p:nvPr/>
        </p:nvSpPr>
        <p:spPr>
          <a:xfrm>
            <a:off x="4572000" y="1285860"/>
            <a:ext cx="4572000" cy="5491247"/>
          </a:xfrm>
          <a:prstGeom prst="rect">
            <a:avLst/>
          </a:prstGeom>
        </p:spPr>
        <p:txBody>
          <a:bodyPr>
            <a:spAutoFit/>
          </a:bodyPr>
          <a:lstStyle/>
          <a:p>
            <a:r>
              <a:rPr lang="en-US" altLang="ja-JP" sz="1600" b="1" dirty="0">
                <a:solidFill>
                  <a:prstClr val="black"/>
                </a:solidFill>
                <a:latin typeface="Arial" pitchFamily="34" charset="0"/>
                <a:cs typeface="Arial" pitchFamily="34" charset="0"/>
              </a:rPr>
              <a:t>VIETNAM:</a:t>
            </a:r>
            <a:r>
              <a:rPr lang="en-US" altLang="ja-JP" sz="1600" dirty="0">
                <a:solidFill>
                  <a:prstClr val="black"/>
                </a:solidFill>
                <a:latin typeface="Arial" pitchFamily="34" charset="0"/>
                <a:cs typeface="Arial" pitchFamily="34" charset="0"/>
              </a:rPr>
              <a:t>       National Endocrinology Hospital </a:t>
            </a:r>
            <a:r>
              <a:rPr lang="ja-JP" altLang="en-US" sz="1600" dirty="0">
                <a:solidFill>
                  <a:prstClr val="black"/>
                </a:solidFill>
                <a:latin typeface="Arial" pitchFamily="34" charset="0"/>
                <a:cs typeface="Arial" pitchFamily="34" charset="0"/>
              </a:rPr>
              <a:t>　　　　　　</a:t>
            </a:r>
            <a:endParaRPr lang="en-US" altLang="ja-JP" sz="1600" dirty="0">
              <a:solidFill>
                <a:prstClr val="black"/>
              </a:solidFill>
              <a:latin typeface="Arial" pitchFamily="34" charset="0"/>
              <a:cs typeface="Arial" pitchFamily="34" charset="0"/>
            </a:endParaRPr>
          </a:p>
          <a:p>
            <a:r>
              <a:rPr lang="ja-JP" altLang="en-US" sz="1600" dirty="0">
                <a:solidFill>
                  <a:prstClr val="black"/>
                </a:solidFill>
                <a:latin typeface="Arial" pitchFamily="34" charset="0"/>
                <a:cs typeface="Arial" pitchFamily="34" charset="0"/>
              </a:rPr>
              <a:t>　　　　　　　　     </a:t>
            </a:r>
            <a:r>
              <a:rPr lang="en-US" altLang="ja-JP" sz="1600" dirty="0">
                <a:solidFill>
                  <a:prstClr val="black"/>
                </a:solidFill>
                <a:latin typeface="Arial" pitchFamily="34" charset="0"/>
                <a:cs typeface="Arial" pitchFamily="34" charset="0"/>
              </a:rPr>
              <a:t>(Hanoi)</a:t>
            </a:r>
            <a:endParaRPr lang="ja-JP" altLang="ja-JP" sz="1600" dirty="0">
              <a:solidFill>
                <a:prstClr val="black"/>
              </a:solidFill>
              <a:latin typeface="Arial" pitchFamily="34" charset="0"/>
              <a:cs typeface="Arial" pitchFamily="34" charset="0"/>
            </a:endParaRPr>
          </a:p>
          <a:p>
            <a:pPr marL="1557338" indent="-1557338">
              <a:lnSpc>
                <a:spcPts val="2500"/>
              </a:lnSpc>
            </a:pPr>
            <a:r>
              <a:rPr lang="en-US" altLang="ja-JP" sz="1600" b="1" dirty="0">
                <a:solidFill>
                  <a:prstClr val="black"/>
                </a:solidFill>
                <a:latin typeface="Arial" pitchFamily="34" charset="0"/>
                <a:cs typeface="Arial" pitchFamily="34" charset="0"/>
              </a:rPr>
              <a:t>THAILAND:</a:t>
            </a:r>
            <a:r>
              <a:rPr lang="en-US" altLang="ja-JP" sz="1600" dirty="0">
                <a:solidFill>
                  <a:prstClr val="black"/>
                </a:solidFill>
                <a:latin typeface="Arial" pitchFamily="34" charset="0"/>
                <a:cs typeface="Arial" pitchFamily="34" charset="0"/>
              </a:rPr>
              <a:t>     </a:t>
            </a:r>
            <a:r>
              <a:rPr lang="en-US" altLang="ja-JP" sz="1600" dirty="0" err="1">
                <a:solidFill>
                  <a:prstClr val="black"/>
                </a:solidFill>
                <a:latin typeface="Arial" pitchFamily="34" charset="0"/>
                <a:cs typeface="Arial" pitchFamily="34" charset="0"/>
              </a:rPr>
              <a:t>Theptarin</a:t>
            </a:r>
            <a:r>
              <a:rPr lang="en-US" altLang="ja-JP" sz="1600" dirty="0">
                <a:solidFill>
                  <a:prstClr val="black"/>
                </a:solidFill>
                <a:latin typeface="Arial" pitchFamily="34" charset="0"/>
                <a:cs typeface="Arial" pitchFamily="34" charset="0"/>
              </a:rPr>
              <a:t> Diabetes Center </a:t>
            </a:r>
          </a:p>
          <a:p>
            <a:pPr marL="1557338" indent="-1557338">
              <a:lnSpc>
                <a:spcPts val="2500"/>
              </a:lnSpc>
            </a:pPr>
            <a:r>
              <a:rPr lang="en-US" altLang="ja-JP" sz="1600" dirty="0">
                <a:solidFill>
                  <a:prstClr val="black"/>
                </a:solidFill>
                <a:latin typeface="Arial" pitchFamily="34" charset="0"/>
                <a:cs typeface="Arial" pitchFamily="34" charset="0"/>
              </a:rPr>
              <a:t>                         and Hospital (Bangkok)</a:t>
            </a:r>
            <a:endParaRPr lang="ja-JP" altLang="ja-JP" sz="1600" dirty="0">
              <a:solidFill>
                <a:prstClr val="black"/>
              </a:solidFill>
              <a:latin typeface="Arial" pitchFamily="34" charset="0"/>
              <a:cs typeface="Arial" pitchFamily="34" charset="0"/>
            </a:endParaRPr>
          </a:p>
          <a:p>
            <a:pPr marL="1890713" indent="-1890713">
              <a:lnSpc>
                <a:spcPts val="2500"/>
              </a:lnSpc>
            </a:pPr>
            <a:r>
              <a:rPr lang="en-US" altLang="ja-JP" sz="1600" b="1" dirty="0">
                <a:solidFill>
                  <a:prstClr val="black"/>
                </a:solidFill>
                <a:latin typeface="Arial" pitchFamily="34" charset="0"/>
                <a:cs typeface="Arial" pitchFamily="34" charset="0"/>
              </a:rPr>
              <a:t>PHILIPPINES:</a:t>
            </a:r>
            <a:r>
              <a:rPr lang="en-US" altLang="ja-JP" sz="1600" dirty="0">
                <a:solidFill>
                  <a:prstClr val="black"/>
                </a:solidFill>
                <a:latin typeface="Arial" pitchFamily="34" charset="0"/>
                <a:cs typeface="Arial" pitchFamily="34" charset="0"/>
              </a:rPr>
              <a:t> Jose R. Reyes Memorial Medical </a:t>
            </a:r>
          </a:p>
          <a:p>
            <a:pPr marL="1890713" indent="-1890713">
              <a:lnSpc>
                <a:spcPts val="2500"/>
              </a:lnSpc>
            </a:pPr>
            <a:r>
              <a:rPr lang="en-US" altLang="ja-JP" sz="1600" dirty="0">
                <a:solidFill>
                  <a:prstClr val="black"/>
                </a:solidFill>
                <a:latin typeface="Arial" pitchFamily="34" charset="0"/>
                <a:cs typeface="Arial" pitchFamily="34" charset="0"/>
              </a:rPr>
              <a:t>                        Center, Diabetic Foot Care Clinic </a:t>
            </a:r>
          </a:p>
          <a:p>
            <a:pPr marL="1890713" indent="-1890713">
              <a:lnSpc>
                <a:spcPts val="2500"/>
              </a:lnSpc>
            </a:pPr>
            <a:r>
              <a:rPr lang="en-US" altLang="ja-JP" sz="1600" dirty="0">
                <a:solidFill>
                  <a:prstClr val="black"/>
                </a:solidFill>
                <a:latin typeface="Arial" pitchFamily="34" charset="0"/>
                <a:cs typeface="Arial" pitchFamily="34" charset="0"/>
              </a:rPr>
              <a:t>                        (Manila)</a:t>
            </a:r>
            <a:r>
              <a:rPr lang="en-US" altLang="ja-JP" sz="1600" b="1" dirty="0">
                <a:solidFill>
                  <a:prstClr val="black"/>
                </a:solidFill>
                <a:latin typeface="Arial" pitchFamily="34" charset="0"/>
                <a:cs typeface="Arial" pitchFamily="34" charset="0"/>
              </a:rPr>
              <a:t> </a:t>
            </a:r>
            <a:endParaRPr lang="ja-JP" altLang="ja-JP" sz="1600" b="1" dirty="0">
              <a:solidFill>
                <a:prstClr val="black"/>
              </a:solidFill>
              <a:latin typeface="Arial" pitchFamily="34" charset="0"/>
              <a:cs typeface="Arial" pitchFamily="34" charset="0"/>
            </a:endParaRPr>
          </a:p>
          <a:p>
            <a:pPr marL="1703388" indent="-1703388">
              <a:lnSpc>
                <a:spcPts val="2500"/>
              </a:lnSpc>
            </a:pPr>
            <a:r>
              <a:rPr lang="en-US" altLang="ja-JP" sz="1600" b="1" dirty="0">
                <a:solidFill>
                  <a:prstClr val="black"/>
                </a:solidFill>
                <a:latin typeface="Arial" pitchFamily="34" charset="0"/>
                <a:cs typeface="Arial" pitchFamily="34" charset="0"/>
              </a:rPr>
              <a:t>INDONESIA:   </a:t>
            </a:r>
            <a:r>
              <a:rPr lang="en-US" altLang="ja-JP" sz="1600" dirty="0" err="1">
                <a:solidFill>
                  <a:prstClr val="black"/>
                </a:solidFill>
                <a:latin typeface="Arial" pitchFamily="34" charset="0"/>
                <a:cs typeface="Arial" pitchFamily="34" charset="0"/>
              </a:rPr>
              <a:t>Cipto</a:t>
            </a:r>
            <a:r>
              <a:rPr lang="en-US" altLang="ja-JP" sz="1600" dirty="0">
                <a:solidFill>
                  <a:prstClr val="black"/>
                </a:solidFill>
                <a:latin typeface="Arial" pitchFamily="34" charset="0"/>
                <a:cs typeface="Arial" pitchFamily="34" charset="0"/>
              </a:rPr>
              <a:t> </a:t>
            </a:r>
            <a:r>
              <a:rPr lang="en-US" altLang="ja-JP" sz="1600" dirty="0" err="1">
                <a:solidFill>
                  <a:prstClr val="black"/>
                </a:solidFill>
                <a:latin typeface="Arial" pitchFamily="34" charset="0"/>
                <a:cs typeface="Arial" pitchFamily="34" charset="0"/>
              </a:rPr>
              <a:t>Mangunkusmo</a:t>
            </a:r>
            <a:r>
              <a:rPr lang="en-US" altLang="ja-JP" sz="1600" dirty="0">
                <a:solidFill>
                  <a:prstClr val="black"/>
                </a:solidFill>
                <a:latin typeface="Arial" pitchFamily="34" charset="0"/>
                <a:cs typeface="Arial" pitchFamily="34" charset="0"/>
              </a:rPr>
              <a:t> Hospital </a:t>
            </a:r>
          </a:p>
          <a:p>
            <a:pPr marL="1703388" indent="-1703388">
              <a:lnSpc>
                <a:spcPts val="2500"/>
              </a:lnSpc>
            </a:pPr>
            <a:r>
              <a:rPr lang="en-US" altLang="ja-JP" sz="1600" dirty="0">
                <a:solidFill>
                  <a:prstClr val="black"/>
                </a:solidFill>
                <a:latin typeface="Arial" pitchFamily="34" charset="0"/>
                <a:cs typeface="Arial" pitchFamily="34" charset="0"/>
              </a:rPr>
              <a:t>                        (Jakarta) </a:t>
            </a:r>
            <a:endParaRPr lang="ja-JP" altLang="ja-JP" sz="1600" dirty="0">
              <a:solidFill>
                <a:prstClr val="black"/>
              </a:solidFill>
              <a:latin typeface="Arial" pitchFamily="34" charset="0"/>
              <a:cs typeface="Arial" pitchFamily="34" charset="0"/>
            </a:endParaRPr>
          </a:p>
          <a:p>
            <a:pPr marL="1514475" indent="-1514475">
              <a:lnSpc>
                <a:spcPts val="2500"/>
              </a:lnSpc>
            </a:pPr>
            <a:r>
              <a:rPr lang="en-US" altLang="ja-JP" sz="1600" b="1" dirty="0">
                <a:solidFill>
                  <a:prstClr val="black"/>
                </a:solidFill>
                <a:latin typeface="Arial" pitchFamily="34" charset="0"/>
                <a:cs typeface="Arial" pitchFamily="34" charset="0"/>
              </a:rPr>
              <a:t>CHINA:</a:t>
            </a:r>
            <a:r>
              <a:rPr lang="en-US" altLang="ja-JP" sz="1600" dirty="0">
                <a:solidFill>
                  <a:prstClr val="black"/>
                </a:solidFill>
                <a:latin typeface="Arial" pitchFamily="34" charset="0"/>
                <a:cs typeface="Arial" pitchFamily="34" charset="0"/>
              </a:rPr>
              <a:t>            Henan Provincial People’s </a:t>
            </a:r>
          </a:p>
          <a:p>
            <a:pPr marL="1514475" indent="-1514475">
              <a:lnSpc>
                <a:spcPts val="2500"/>
              </a:lnSpc>
            </a:pPr>
            <a:r>
              <a:rPr lang="en-US" altLang="ja-JP" sz="1600" dirty="0">
                <a:solidFill>
                  <a:prstClr val="black"/>
                </a:solidFill>
                <a:latin typeface="Arial" pitchFamily="34" charset="0"/>
                <a:cs typeface="Arial" pitchFamily="34" charset="0"/>
              </a:rPr>
              <a:t>                        Hospital (Zhengzhou)</a:t>
            </a:r>
          </a:p>
          <a:p>
            <a:pPr marL="1682750" indent="-1682750">
              <a:lnSpc>
                <a:spcPts val="2500"/>
              </a:lnSpc>
            </a:pPr>
            <a:r>
              <a:rPr lang="en-US" altLang="ja-JP" sz="1600" b="1" dirty="0">
                <a:solidFill>
                  <a:prstClr val="black"/>
                </a:solidFill>
                <a:latin typeface="Arial" pitchFamily="34" charset="0"/>
                <a:cs typeface="Arial" pitchFamily="34" charset="0"/>
              </a:rPr>
              <a:t>MONGOLIA:</a:t>
            </a:r>
            <a:r>
              <a:rPr lang="en-US" altLang="ja-JP" sz="1600" dirty="0">
                <a:solidFill>
                  <a:prstClr val="black"/>
                </a:solidFill>
                <a:latin typeface="Arial" pitchFamily="34" charset="0"/>
                <a:cs typeface="Arial" pitchFamily="34" charset="0"/>
              </a:rPr>
              <a:t>    Health Science University of </a:t>
            </a:r>
          </a:p>
          <a:p>
            <a:pPr marL="1682750" indent="-1682750">
              <a:lnSpc>
                <a:spcPts val="2500"/>
              </a:lnSpc>
            </a:pPr>
            <a:r>
              <a:rPr lang="en-US" altLang="ja-JP" sz="1600" dirty="0">
                <a:solidFill>
                  <a:prstClr val="black"/>
                </a:solidFill>
                <a:latin typeface="Arial" pitchFamily="34" charset="0"/>
                <a:cs typeface="Arial" pitchFamily="34" charset="0"/>
              </a:rPr>
              <a:t>                         Mongolia, Department of </a:t>
            </a:r>
          </a:p>
          <a:p>
            <a:pPr marL="1682750" indent="-1682750">
              <a:lnSpc>
                <a:spcPts val="2500"/>
              </a:lnSpc>
            </a:pPr>
            <a:r>
              <a:rPr lang="en-US" altLang="ja-JP" sz="1600" dirty="0">
                <a:solidFill>
                  <a:prstClr val="black"/>
                </a:solidFill>
                <a:latin typeface="Arial" pitchFamily="34" charset="0"/>
                <a:cs typeface="Arial" pitchFamily="34" charset="0"/>
              </a:rPr>
              <a:t>                         Endocrinology (Ulaanbaatar</a:t>
            </a:r>
            <a:r>
              <a:rPr lang="en-US" altLang="ja-JP" sz="1600" dirty="0" smtClean="0">
                <a:solidFill>
                  <a:prstClr val="black"/>
                </a:solidFill>
                <a:latin typeface="Arial" pitchFamily="34" charset="0"/>
                <a:cs typeface="Arial" pitchFamily="34" charset="0"/>
              </a:rPr>
              <a:t>)</a:t>
            </a:r>
          </a:p>
          <a:p>
            <a:pPr marL="1682750" indent="-1682750">
              <a:lnSpc>
                <a:spcPts val="2500"/>
              </a:lnSpc>
            </a:pPr>
            <a:r>
              <a:rPr lang="en-US" altLang="ja-JP" sz="1600" b="1" dirty="0" smtClean="0">
                <a:solidFill>
                  <a:prstClr val="black"/>
                </a:solidFill>
                <a:latin typeface="Arial" pitchFamily="34" charset="0"/>
                <a:cs typeface="Arial" pitchFamily="34" charset="0"/>
              </a:rPr>
              <a:t>Cambodia:       </a:t>
            </a:r>
            <a:r>
              <a:rPr lang="en-US" altLang="ja-JP" sz="1600" dirty="0" err="1" smtClean="0">
                <a:solidFill>
                  <a:prstClr val="black"/>
                </a:solidFill>
                <a:latin typeface="Arial" pitchFamily="34" charset="0"/>
                <a:cs typeface="Arial" pitchFamily="34" charset="0"/>
              </a:rPr>
              <a:t>Kosamak</a:t>
            </a:r>
            <a:r>
              <a:rPr lang="en-US" altLang="ja-JP" sz="1600" dirty="0" smtClean="0">
                <a:solidFill>
                  <a:prstClr val="black"/>
                </a:solidFill>
                <a:latin typeface="Arial" pitchFamily="34" charset="0"/>
                <a:cs typeface="Arial" pitchFamily="34" charset="0"/>
              </a:rPr>
              <a:t> </a:t>
            </a:r>
            <a:r>
              <a:rPr lang="en-US" altLang="ja-JP" sz="1600" dirty="0" err="1" smtClean="0">
                <a:solidFill>
                  <a:prstClr val="black"/>
                </a:solidFill>
                <a:latin typeface="Arial" pitchFamily="34" charset="0"/>
                <a:cs typeface="Arial" pitchFamily="34" charset="0"/>
              </a:rPr>
              <a:t>Hospital,Phnom</a:t>
            </a:r>
            <a:r>
              <a:rPr lang="en-US" altLang="ja-JP" sz="1600" dirty="0" smtClean="0">
                <a:solidFill>
                  <a:prstClr val="black"/>
                </a:solidFill>
                <a:latin typeface="Arial" pitchFamily="34" charset="0"/>
                <a:cs typeface="Arial" pitchFamily="34" charset="0"/>
              </a:rPr>
              <a:t> </a:t>
            </a:r>
            <a:r>
              <a:rPr lang="en-US" altLang="ja-JP" sz="1600" dirty="0" err="1" smtClean="0">
                <a:solidFill>
                  <a:prstClr val="black"/>
                </a:solidFill>
                <a:latin typeface="Arial" pitchFamily="34" charset="0"/>
                <a:cs typeface="Arial" pitchFamily="34" charset="0"/>
              </a:rPr>
              <a:t>Phen</a:t>
            </a:r>
            <a:endParaRPr lang="ja-JP" altLang="ja-JP" sz="1600" b="1" dirty="0">
              <a:solidFill>
                <a:prstClr val="black"/>
              </a:solidFill>
              <a:latin typeface="Arial" pitchFamily="34" charset="0"/>
              <a:cs typeface="Arial" pitchFamily="34" charset="0"/>
            </a:endParaRPr>
          </a:p>
          <a:p>
            <a:pPr marL="1060450" indent="-1060450"/>
            <a:r>
              <a:rPr lang="en-US" altLang="ja-JP" sz="1600" b="1" dirty="0">
                <a:solidFill>
                  <a:prstClr val="black"/>
                </a:solidFill>
                <a:latin typeface="Arial" pitchFamily="34" charset="0"/>
                <a:cs typeface="Arial" pitchFamily="34" charset="0"/>
              </a:rPr>
              <a:t>JAPAN:</a:t>
            </a:r>
            <a:r>
              <a:rPr lang="en-US" altLang="ja-JP" sz="1600" dirty="0">
                <a:solidFill>
                  <a:prstClr val="black"/>
                </a:solidFill>
                <a:latin typeface="Arial" pitchFamily="34" charset="0"/>
                <a:cs typeface="Arial" pitchFamily="34" charset="0"/>
              </a:rPr>
              <a:t>            Kyoto Medical Center, WHO-</a:t>
            </a:r>
          </a:p>
          <a:p>
            <a:pPr marL="1060450" indent="-1060450"/>
            <a:r>
              <a:rPr lang="en-US" altLang="ja-JP" sz="1600" dirty="0">
                <a:solidFill>
                  <a:prstClr val="black"/>
                </a:solidFill>
                <a:latin typeface="Arial" pitchFamily="34" charset="0"/>
                <a:cs typeface="Arial" pitchFamily="34" charset="0"/>
              </a:rPr>
              <a:t>                         collaborating Centre for     </a:t>
            </a:r>
          </a:p>
          <a:p>
            <a:pPr marL="1060450" indent="-1060450"/>
            <a:r>
              <a:rPr lang="en-US" altLang="ja-JP" sz="1600" dirty="0">
                <a:solidFill>
                  <a:prstClr val="black"/>
                </a:solidFill>
                <a:latin typeface="Arial" pitchFamily="34" charset="0"/>
                <a:cs typeface="Arial" pitchFamily="34" charset="0"/>
              </a:rPr>
              <a:t>                         Diabetes (Kyoto)</a:t>
            </a:r>
            <a:endParaRPr lang="ja-JP" altLang="ja-JP" sz="1600" dirty="0">
              <a:solidFill>
                <a:prstClr val="black"/>
              </a:solidFill>
              <a:latin typeface="Arial" pitchFamily="34" charset="0"/>
              <a:cs typeface="Arial" pitchFamily="34" charset="0"/>
            </a:endParaRPr>
          </a:p>
        </p:txBody>
      </p:sp>
      <p:sp>
        <p:nvSpPr>
          <p:cNvPr id="24" name="テキスト ボックス 23"/>
          <p:cNvSpPr txBox="1"/>
          <p:nvPr/>
        </p:nvSpPr>
        <p:spPr>
          <a:xfrm>
            <a:off x="2285984" y="0"/>
            <a:ext cx="4980851" cy="646331"/>
          </a:xfrm>
          <a:prstGeom prst="rect">
            <a:avLst/>
          </a:prstGeom>
        </p:spPr>
        <p:style>
          <a:lnRef idx="0">
            <a:schemeClr val="accent3"/>
          </a:lnRef>
          <a:fillRef idx="3">
            <a:schemeClr val="accent3"/>
          </a:fillRef>
          <a:effectRef idx="3">
            <a:schemeClr val="accent3"/>
          </a:effectRef>
          <a:fontRef idx="minor">
            <a:schemeClr val="lt1"/>
          </a:fontRef>
        </p:style>
        <p:txBody>
          <a:bodyPr wrap="none" rtlCol="0">
            <a:spAutoFit/>
          </a:bodyPr>
          <a:lstStyle/>
          <a:p>
            <a:r>
              <a:rPr lang="en-US" altLang="ja-JP" sz="3600" dirty="0">
                <a:solidFill>
                  <a:prstClr val="white"/>
                </a:solidFill>
                <a:latin typeface="Arial Unicode MS" pitchFamily="50" charset="-128"/>
                <a:ea typeface="Arial Unicode MS" pitchFamily="50" charset="-128"/>
                <a:cs typeface="Arial Unicode MS" pitchFamily="50" charset="-128"/>
              </a:rPr>
              <a:t>ASIPAC FOOT STUDY</a:t>
            </a:r>
            <a:endParaRPr lang="ja-JP" altLang="en-US" sz="3600" dirty="0">
              <a:solidFill>
                <a:prstClr val="white"/>
              </a:solidFill>
              <a:latin typeface="Arial Unicode MS" pitchFamily="50" charset="-128"/>
              <a:ea typeface="Arial Unicode MS" pitchFamily="50" charset="-128"/>
              <a:cs typeface="Arial Unicode MS" pitchFamily="50" charset="-128"/>
            </a:endParaRPr>
          </a:p>
        </p:txBody>
      </p:sp>
      <p:sp>
        <p:nvSpPr>
          <p:cNvPr id="25" name="テキスト ボックス 24"/>
          <p:cNvSpPr txBox="1"/>
          <p:nvPr/>
        </p:nvSpPr>
        <p:spPr>
          <a:xfrm>
            <a:off x="2000232" y="714356"/>
            <a:ext cx="5500726" cy="461665"/>
          </a:xfrm>
          <a:prstGeom prst="rect">
            <a:avLst/>
          </a:prstGeom>
          <a:ln/>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altLang="ja-JP" sz="2400" b="1" dirty="0">
                <a:solidFill>
                  <a:prstClr val="white"/>
                </a:solidFill>
                <a:latin typeface="Arial" pitchFamily="34" charset="0"/>
                <a:cs typeface="Arial" pitchFamily="34" charset="0"/>
              </a:rPr>
              <a:t>Participating</a:t>
            </a:r>
            <a:r>
              <a:rPr lang="ja-JP" altLang="en-US" sz="2400" b="1" dirty="0">
                <a:solidFill>
                  <a:prstClr val="white"/>
                </a:solidFill>
                <a:latin typeface="Arial" pitchFamily="34" charset="0"/>
                <a:cs typeface="Arial" pitchFamily="34" charset="0"/>
              </a:rPr>
              <a:t> </a:t>
            </a:r>
            <a:r>
              <a:rPr lang="en-US" altLang="ja-JP" sz="2400" b="1" dirty="0">
                <a:solidFill>
                  <a:prstClr val="white"/>
                </a:solidFill>
                <a:latin typeface="Arial" pitchFamily="34" charset="0"/>
                <a:cs typeface="Arial" pitchFamily="34" charset="0"/>
              </a:rPr>
              <a:t>Hospitals</a:t>
            </a:r>
            <a:r>
              <a:rPr lang="ja-JP" altLang="en-US" sz="2400" b="1" dirty="0">
                <a:solidFill>
                  <a:prstClr val="white"/>
                </a:solidFill>
                <a:latin typeface="Arial" pitchFamily="34" charset="0"/>
                <a:cs typeface="Arial" pitchFamily="34" charset="0"/>
              </a:rPr>
              <a:t> </a:t>
            </a:r>
            <a:r>
              <a:rPr lang="en-US" altLang="ja-JP" sz="2400" b="1" dirty="0">
                <a:solidFill>
                  <a:prstClr val="white"/>
                </a:solidFill>
                <a:latin typeface="Arial" pitchFamily="34" charset="0"/>
                <a:cs typeface="Arial" pitchFamily="34" charset="0"/>
              </a:rPr>
              <a:t>for Study</a:t>
            </a:r>
          </a:p>
        </p:txBody>
      </p:sp>
      <p:sp>
        <p:nvSpPr>
          <p:cNvPr id="14" name="テキスト ボックス 13"/>
          <p:cNvSpPr txBox="1"/>
          <p:nvPr/>
        </p:nvSpPr>
        <p:spPr>
          <a:xfrm>
            <a:off x="428596" y="6357958"/>
            <a:ext cx="3459730" cy="369332"/>
          </a:xfrm>
          <a:prstGeom prst="rect">
            <a:avLst/>
          </a:prstGeom>
        </p:spPr>
        <p:style>
          <a:lnRef idx="0">
            <a:schemeClr val="accent4"/>
          </a:lnRef>
          <a:fillRef idx="3">
            <a:schemeClr val="accent4"/>
          </a:fillRef>
          <a:effectRef idx="3">
            <a:schemeClr val="accent4"/>
          </a:effectRef>
          <a:fontRef idx="minor">
            <a:schemeClr val="lt1"/>
          </a:fontRef>
        </p:style>
        <p:txBody>
          <a:bodyPr wrap="none" rtlCol="0">
            <a:spAutoFit/>
          </a:bodyPr>
          <a:lstStyle/>
          <a:p>
            <a:r>
              <a:rPr lang="en-US" altLang="ja-JP" dirty="0">
                <a:solidFill>
                  <a:prstClr val="white"/>
                </a:solidFill>
              </a:rPr>
              <a:t>Tertiary care hospital in urban city</a:t>
            </a:r>
            <a:endParaRPr lang="ja-JP" altLang="en-US" dirty="0">
              <a:solidFill>
                <a:prstClr val="white"/>
              </a:solidFill>
            </a:endParaRPr>
          </a:p>
        </p:txBody>
      </p:sp>
      <p:sp>
        <p:nvSpPr>
          <p:cNvPr id="15" name="星 5 14"/>
          <p:cNvSpPr/>
          <p:nvPr/>
        </p:nvSpPr>
        <p:spPr>
          <a:xfrm>
            <a:off x="2051720" y="4149080"/>
            <a:ext cx="142876" cy="142876"/>
          </a:xfrm>
          <a:prstGeom prst="star5">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a:xfrm>
            <a:off x="457200" y="274638"/>
            <a:ext cx="8229600" cy="796908"/>
          </a:xfrm>
        </p:spPr>
        <p:style>
          <a:lnRef idx="0">
            <a:schemeClr val="accent3"/>
          </a:lnRef>
          <a:fillRef idx="3">
            <a:schemeClr val="accent3"/>
          </a:fillRef>
          <a:effectRef idx="3">
            <a:schemeClr val="accent3"/>
          </a:effectRef>
          <a:fontRef idx="minor">
            <a:schemeClr val="lt1"/>
          </a:fontRef>
        </p:style>
        <p:txBody>
          <a:bodyPr/>
          <a:lstStyle/>
          <a:p>
            <a:r>
              <a:rPr kumimoji="1" lang="en-US" altLang="ja-JP" dirty="0" smtClean="0"/>
              <a:t>ASIPAC FOOT STUDY -1,2 </a:t>
            </a:r>
            <a:endParaRPr kumimoji="1" lang="ja-JP" altLang="en-US" dirty="0"/>
          </a:p>
        </p:txBody>
      </p:sp>
      <p:sp>
        <p:nvSpPr>
          <p:cNvPr id="6" name="コンテンツ プレースホルダ 5"/>
          <p:cNvSpPr>
            <a:spLocks noGrp="1"/>
          </p:cNvSpPr>
          <p:nvPr>
            <p:ph idx="1"/>
          </p:nvPr>
        </p:nvSpPr>
        <p:spPr>
          <a:xfrm>
            <a:off x="467544" y="1844824"/>
            <a:ext cx="7943848" cy="5013176"/>
          </a:xfrm>
          <a:ln/>
        </p:spPr>
        <p:style>
          <a:lnRef idx="2">
            <a:schemeClr val="accent6"/>
          </a:lnRef>
          <a:fillRef idx="1">
            <a:schemeClr val="lt1"/>
          </a:fillRef>
          <a:effectRef idx="0">
            <a:schemeClr val="accent6"/>
          </a:effectRef>
          <a:fontRef idx="minor">
            <a:schemeClr val="dk1"/>
          </a:fontRef>
        </p:style>
        <p:txBody>
          <a:bodyPr tIns="144000">
            <a:normAutofit fontScale="92500"/>
          </a:bodyPr>
          <a:lstStyle/>
          <a:p>
            <a:pPr marL="514350" indent="-514350">
              <a:lnSpc>
                <a:spcPts val="2700"/>
              </a:lnSpc>
              <a:buNone/>
            </a:pPr>
            <a:r>
              <a:rPr kumimoji="1" lang="en-US" altLang="ja-JP" sz="2400" dirty="0" smtClean="0">
                <a:latin typeface="Arial" pitchFamily="34" charset="0"/>
                <a:cs typeface="Arial" pitchFamily="34" charset="0"/>
              </a:rPr>
              <a:t>      The characteristics of diabetic foot patients in WPR were much different in some points from those reported from </a:t>
            </a:r>
            <a:r>
              <a:rPr lang="en-US" altLang="ja-JP" sz="2400" dirty="0" smtClean="0">
                <a:latin typeface="Arial" pitchFamily="34" charset="0"/>
                <a:cs typeface="Arial" pitchFamily="34" charset="0"/>
              </a:rPr>
              <a:t>developed countries</a:t>
            </a:r>
            <a:r>
              <a:rPr kumimoji="1" lang="en-US" altLang="ja-JP" sz="2400" dirty="0" smtClean="0">
                <a:latin typeface="Arial" pitchFamily="34" charset="0"/>
                <a:cs typeface="Arial" pitchFamily="34" charset="0"/>
              </a:rPr>
              <a:t>. </a:t>
            </a:r>
          </a:p>
          <a:p>
            <a:pPr marL="514350" indent="-514350">
              <a:lnSpc>
                <a:spcPts val="2700"/>
              </a:lnSpc>
              <a:buNone/>
            </a:pPr>
            <a:r>
              <a:rPr lang="ja-JP" altLang="en-US" sz="2400" dirty="0" smtClean="0">
                <a:latin typeface="Arial" pitchFamily="34" charset="0"/>
                <a:cs typeface="Arial" pitchFamily="34" charset="0"/>
              </a:rPr>
              <a:t>　　　</a:t>
            </a:r>
            <a:r>
              <a:rPr lang="en-US" altLang="ja-JP" sz="2400" dirty="0" smtClean="0">
                <a:latin typeface="Arial" pitchFamily="34" charset="0"/>
                <a:cs typeface="Arial" pitchFamily="34" charset="0"/>
              </a:rPr>
              <a:t># Younger age and shorter duration of diabetes</a:t>
            </a:r>
          </a:p>
          <a:p>
            <a:pPr marL="514350" indent="-514350">
              <a:lnSpc>
                <a:spcPts val="2700"/>
              </a:lnSpc>
              <a:buNone/>
            </a:pPr>
            <a:r>
              <a:rPr kumimoji="1" lang="en-US" altLang="ja-JP" sz="2400" dirty="0" smtClean="0">
                <a:latin typeface="Arial" pitchFamily="34" charset="0"/>
                <a:cs typeface="Arial" pitchFamily="34" charset="0"/>
              </a:rPr>
              <a:t>       #  Males are not predominant</a:t>
            </a:r>
          </a:p>
          <a:p>
            <a:pPr marL="514350" indent="-514350">
              <a:lnSpc>
                <a:spcPts val="2700"/>
              </a:lnSpc>
              <a:buNone/>
            </a:pPr>
            <a:r>
              <a:rPr lang="en-US" altLang="ja-JP" sz="2400" dirty="0" smtClean="0">
                <a:latin typeface="Arial" pitchFamily="34" charset="0"/>
                <a:cs typeface="Arial" pitchFamily="34" charset="0"/>
              </a:rPr>
              <a:t>       #  Late presentation</a:t>
            </a:r>
          </a:p>
          <a:p>
            <a:pPr marL="514350" indent="-514350">
              <a:lnSpc>
                <a:spcPts val="2700"/>
              </a:lnSpc>
              <a:buNone/>
            </a:pPr>
            <a:r>
              <a:rPr kumimoji="1" lang="en-US" altLang="ja-JP" sz="2400" dirty="0" smtClean="0">
                <a:latin typeface="Arial" pitchFamily="34" charset="0"/>
                <a:cs typeface="Arial" pitchFamily="34" charset="0"/>
              </a:rPr>
              <a:t>       #  Trauma during walking on barefoot or with sandal</a:t>
            </a:r>
          </a:p>
          <a:p>
            <a:pPr marL="514350" indent="-514350">
              <a:lnSpc>
                <a:spcPts val="2700"/>
              </a:lnSpc>
              <a:buNone/>
            </a:pPr>
            <a:r>
              <a:rPr lang="en-US" altLang="ja-JP" sz="2400" dirty="0" smtClean="0">
                <a:latin typeface="Arial" pitchFamily="34" charset="0"/>
                <a:cs typeface="Arial" pitchFamily="34" charset="0"/>
              </a:rPr>
              <a:t>       #  Bacterial profile </a:t>
            </a:r>
          </a:p>
          <a:p>
            <a:pPr marL="514350" indent="-514350">
              <a:lnSpc>
                <a:spcPts val="2700"/>
              </a:lnSpc>
              <a:buNone/>
            </a:pPr>
            <a:r>
              <a:rPr kumimoji="1" lang="en-US" altLang="ja-JP" sz="2400" dirty="0" smtClean="0">
                <a:latin typeface="Arial" pitchFamily="34" charset="0"/>
                <a:cs typeface="Arial" pitchFamily="34" charset="0"/>
              </a:rPr>
              <a:t>       #  High amputation rate </a:t>
            </a:r>
            <a:endParaRPr lang="en-US" altLang="ja-JP" sz="2400" dirty="0" smtClean="0">
              <a:latin typeface="Arial" pitchFamily="34" charset="0"/>
              <a:cs typeface="Arial" pitchFamily="34" charset="0"/>
            </a:endParaRPr>
          </a:p>
          <a:p>
            <a:pPr marL="514350" indent="-514350">
              <a:lnSpc>
                <a:spcPts val="2700"/>
              </a:lnSpc>
              <a:buNone/>
            </a:pPr>
            <a:r>
              <a:rPr kumimoji="1" lang="en-US" altLang="ja-JP" sz="2400" dirty="0" smtClean="0">
                <a:latin typeface="Arial" pitchFamily="34" charset="0"/>
                <a:cs typeface="Arial" pitchFamily="34" charset="0"/>
              </a:rPr>
              <a:t>       #   Late diagnosis and poor prognosis in Charcot patients</a:t>
            </a:r>
          </a:p>
          <a:p>
            <a:pPr marL="514350" indent="-514350">
              <a:lnSpc>
                <a:spcPts val="2700"/>
              </a:lnSpc>
              <a:buNone/>
            </a:pPr>
            <a:r>
              <a:rPr lang="en-US" altLang="ja-JP" sz="2400" dirty="0" smtClean="0">
                <a:latin typeface="Arial" pitchFamily="34" charset="0"/>
                <a:cs typeface="Arial" pitchFamily="34" charset="0"/>
              </a:rPr>
              <a:t>       #    Appropriate footwear or orthotics are seldom provided</a:t>
            </a:r>
            <a:endParaRPr kumimoji="1" lang="en-US" altLang="ja-JP" sz="2400" dirty="0" smtClean="0">
              <a:latin typeface="Arial" pitchFamily="34" charset="0"/>
              <a:cs typeface="Arial" pitchFamily="34" charset="0"/>
            </a:endParaRPr>
          </a:p>
          <a:p>
            <a:pPr marL="514350" indent="-514350">
              <a:lnSpc>
                <a:spcPts val="2700"/>
              </a:lnSpc>
              <a:buNone/>
            </a:pPr>
            <a:r>
              <a:rPr lang="en-US" altLang="ja-JP" dirty="0" smtClean="0">
                <a:latin typeface="Arial" pitchFamily="34" charset="0"/>
                <a:cs typeface="Arial" pitchFamily="34" charset="0"/>
              </a:rPr>
              <a:t>     </a:t>
            </a:r>
            <a:endParaRPr kumimoji="1" lang="en-US" altLang="ja-JP" dirty="0" smtClean="0">
              <a:latin typeface="Arial" pitchFamily="34" charset="0"/>
              <a:cs typeface="Arial" pitchFamily="34" charset="0"/>
            </a:endParaRPr>
          </a:p>
        </p:txBody>
      </p:sp>
      <p:sp>
        <p:nvSpPr>
          <p:cNvPr id="8" name="テキスト ボックス 7"/>
          <p:cNvSpPr txBox="1"/>
          <p:nvPr/>
        </p:nvSpPr>
        <p:spPr>
          <a:xfrm>
            <a:off x="467544" y="1268760"/>
            <a:ext cx="2928958" cy="646331"/>
          </a:xfrm>
          <a:prstGeom prst="rect">
            <a:avLst/>
          </a:prstGeom>
          <a:ln/>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altLang="ja-JP" sz="3600" b="1" dirty="0" smtClean="0">
                <a:solidFill>
                  <a:prstClr val="white"/>
                </a:solidFill>
                <a:latin typeface="Arial" pitchFamily="34" charset="0"/>
                <a:cs typeface="Arial" pitchFamily="34" charset="0"/>
              </a:rPr>
              <a:t>Summary 1 </a:t>
            </a:r>
            <a:endParaRPr lang="en-US" altLang="ja-JP" sz="3600" b="1" dirty="0">
              <a:solidFill>
                <a:prstClr val="white"/>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graphicFrame>
        <p:nvGraphicFramePr>
          <p:cNvPr id="6" name="コンテンツ プレースホルダ 5"/>
          <p:cNvGraphicFramePr>
            <a:graphicFrameLocks noGrp="1"/>
          </p:cNvGraphicFramePr>
          <p:nvPr>
            <p:ph idx="1"/>
          </p:nvPr>
        </p:nvGraphicFramePr>
        <p:xfrm>
          <a:off x="0" y="1071546"/>
          <a:ext cx="9144000" cy="5786454"/>
        </p:xfrm>
        <a:graphic>
          <a:graphicData uri="http://schemas.openxmlformats.org/drawingml/2006/chart">
            <c:chart xmlns:c="http://schemas.openxmlformats.org/drawingml/2006/chart" xmlns:r="http://schemas.openxmlformats.org/officeDocument/2006/relationships" r:id="rId4"/>
          </a:graphicData>
        </a:graphic>
      </p:graphicFrame>
      <p:sp>
        <p:nvSpPr>
          <p:cNvPr id="5" name="タイトル 1"/>
          <p:cNvSpPr txBox="1">
            <a:spLocks/>
          </p:cNvSpPr>
          <p:nvPr/>
        </p:nvSpPr>
        <p:spPr>
          <a:xfrm>
            <a:off x="457200" y="274638"/>
            <a:ext cx="8229600" cy="582594"/>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p>
            <a:pPr algn="ctr">
              <a:spcBef>
                <a:spcPct val="0"/>
              </a:spcBef>
              <a:defRPr/>
            </a:pPr>
            <a:r>
              <a:rPr lang="en-US" altLang="ja-JP" sz="3200" dirty="0">
                <a:solidFill>
                  <a:prstClr val="white"/>
                </a:solidFill>
                <a:latin typeface="Arial" pitchFamily="34" charset="0"/>
                <a:cs typeface="Arial" pitchFamily="34" charset="0"/>
              </a:rPr>
              <a:t>Profile of bacteria isolated from foot ulcers</a:t>
            </a:r>
            <a:endParaRPr lang="ja-JP" altLang="en-US" sz="3200" dirty="0">
              <a:solidFill>
                <a:prstClr val="white"/>
              </a:solidFill>
              <a:latin typeface="Arial" pitchFamily="34" charset="0"/>
              <a:cs typeface="Arial" pitchFamily="34" charset="0"/>
            </a:endParaRPr>
          </a:p>
        </p:txBody>
      </p:sp>
      <p:sp>
        <p:nvSpPr>
          <p:cNvPr id="4" name="テキスト ボックス 3"/>
          <p:cNvSpPr txBox="1"/>
          <p:nvPr/>
        </p:nvSpPr>
        <p:spPr>
          <a:xfrm>
            <a:off x="395536" y="3645024"/>
            <a:ext cx="8008283" cy="523220"/>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altLang="ja-JP" sz="2800" dirty="0" smtClean="0">
                <a:solidFill>
                  <a:prstClr val="white"/>
                </a:solidFill>
              </a:rPr>
              <a:t>Sometimes no bacterial culture and Gram stain smear</a:t>
            </a:r>
            <a:endParaRPr lang="ja-JP" altLang="en-US" sz="2800" dirty="0">
              <a:solidFill>
                <a:prstClr val="white"/>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a:xfrm>
            <a:off x="457200" y="274638"/>
            <a:ext cx="8229600" cy="796908"/>
          </a:xfrm>
        </p:spPr>
        <p:style>
          <a:lnRef idx="0">
            <a:schemeClr val="accent3"/>
          </a:lnRef>
          <a:fillRef idx="3">
            <a:schemeClr val="accent3"/>
          </a:fillRef>
          <a:effectRef idx="3">
            <a:schemeClr val="accent3"/>
          </a:effectRef>
          <a:fontRef idx="minor">
            <a:schemeClr val="lt1"/>
          </a:fontRef>
        </p:style>
        <p:txBody>
          <a:bodyPr/>
          <a:lstStyle/>
          <a:p>
            <a:r>
              <a:rPr kumimoji="1" lang="en-US" altLang="ja-JP" dirty="0" smtClean="0"/>
              <a:t>ASIPAC FOOT STUDY -3 </a:t>
            </a:r>
            <a:endParaRPr kumimoji="1" lang="ja-JP" altLang="en-US" dirty="0"/>
          </a:p>
        </p:txBody>
      </p:sp>
      <p:sp>
        <p:nvSpPr>
          <p:cNvPr id="6" name="コンテンツ プレースホルダ 5"/>
          <p:cNvSpPr>
            <a:spLocks noGrp="1"/>
          </p:cNvSpPr>
          <p:nvPr>
            <p:ph idx="1"/>
          </p:nvPr>
        </p:nvSpPr>
        <p:spPr>
          <a:xfrm>
            <a:off x="467544" y="1844824"/>
            <a:ext cx="7943848" cy="5013176"/>
          </a:xfrm>
          <a:ln/>
        </p:spPr>
        <p:style>
          <a:lnRef idx="2">
            <a:schemeClr val="accent6"/>
          </a:lnRef>
          <a:fillRef idx="1">
            <a:schemeClr val="lt1"/>
          </a:fillRef>
          <a:effectRef idx="0">
            <a:schemeClr val="accent6"/>
          </a:effectRef>
          <a:fontRef idx="minor">
            <a:schemeClr val="dk1"/>
          </a:fontRef>
        </p:style>
        <p:txBody>
          <a:bodyPr tIns="144000">
            <a:normAutofit/>
          </a:bodyPr>
          <a:lstStyle/>
          <a:p>
            <a:pPr marL="514350" indent="-514350">
              <a:lnSpc>
                <a:spcPts val="2700"/>
              </a:lnSpc>
              <a:buNone/>
            </a:pPr>
            <a:r>
              <a:rPr kumimoji="1" lang="en-US" altLang="ja-JP" sz="2400" dirty="0" smtClean="0">
                <a:latin typeface="Arial" pitchFamily="34" charset="0"/>
                <a:cs typeface="Arial" pitchFamily="34" charset="0"/>
              </a:rPr>
              <a:t>      The </a:t>
            </a:r>
            <a:r>
              <a:rPr lang="en-US" altLang="ja-JP" sz="2400" dirty="0" smtClean="0">
                <a:latin typeface="Arial" pitchFamily="34" charset="0"/>
                <a:cs typeface="Arial" pitchFamily="34" charset="0"/>
              </a:rPr>
              <a:t>lifestyles </a:t>
            </a:r>
            <a:r>
              <a:rPr kumimoji="1" lang="en-US" altLang="ja-JP" sz="2400" dirty="0" smtClean="0">
                <a:latin typeface="Arial" pitchFamily="34" charset="0"/>
                <a:cs typeface="Arial" pitchFamily="34" charset="0"/>
              </a:rPr>
              <a:t>of diabetic patients in WPR were much different in some points from those reported from </a:t>
            </a:r>
            <a:r>
              <a:rPr lang="en-US" altLang="ja-JP" sz="2400" dirty="0" smtClean="0">
                <a:latin typeface="Arial" pitchFamily="34" charset="0"/>
                <a:cs typeface="Arial" pitchFamily="34" charset="0"/>
              </a:rPr>
              <a:t>developed countries</a:t>
            </a:r>
            <a:r>
              <a:rPr kumimoji="1" lang="en-US" altLang="ja-JP" sz="2400" dirty="0" smtClean="0">
                <a:latin typeface="Arial" pitchFamily="34" charset="0"/>
                <a:cs typeface="Arial" pitchFamily="34" charset="0"/>
              </a:rPr>
              <a:t>. </a:t>
            </a:r>
          </a:p>
          <a:p>
            <a:pPr marL="514350" indent="-514350">
              <a:lnSpc>
                <a:spcPts val="2700"/>
              </a:lnSpc>
              <a:buNone/>
            </a:pPr>
            <a:r>
              <a:rPr lang="ja-JP" altLang="en-US" sz="2400" dirty="0" smtClean="0">
                <a:latin typeface="Arial" pitchFamily="34" charset="0"/>
                <a:cs typeface="Arial" pitchFamily="34" charset="0"/>
              </a:rPr>
              <a:t>　　　</a:t>
            </a:r>
            <a:r>
              <a:rPr lang="en-US" altLang="ja-JP" sz="2400" dirty="0" smtClean="0">
                <a:latin typeface="Arial" pitchFamily="34" charset="0"/>
                <a:cs typeface="Arial" pitchFamily="34" charset="0"/>
              </a:rPr>
              <a:t>#   Preference of sandals or slippers</a:t>
            </a:r>
          </a:p>
          <a:p>
            <a:pPr marL="514350" indent="-514350">
              <a:lnSpc>
                <a:spcPts val="2700"/>
              </a:lnSpc>
              <a:buNone/>
            </a:pPr>
            <a:r>
              <a:rPr kumimoji="1" lang="en-US" altLang="ja-JP" sz="2400" dirty="0" smtClean="0">
                <a:latin typeface="Arial" pitchFamily="34" charset="0"/>
                <a:cs typeface="Arial" pitchFamily="34" charset="0"/>
              </a:rPr>
              <a:t>       #   High prevalence of foot trauma inside the house</a:t>
            </a:r>
          </a:p>
          <a:p>
            <a:pPr marL="514350" indent="-514350">
              <a:lnSpc>
                <a:spcPts val="2700"/>
              </a:lnSpc>
              <a:buNone/>
            </a:pPr>
            <a:r>
              <a:rPr lang="en-US" altLang="ja-JP" sz="2400" dirty="0" smtClean="0">
                <a:latin typeface="Arial" pitchFamily="34" charset="0"/>
                <a:cs typeface="Arial" pitchFamily="34" charset="0"/>
              </a:rPr>
              <a:t>            and while wearing sandals outside the house</a:t>
            </a:r>
          </a:p>
          <a:p>
            <a:pPr marL="514350" indent="-514350">
              <a:lnSpc>
                <a:spcPts val="2700"/>
              </a:lnSpc>
              <a:buNone/>
            </a:pPr>
            <a:r>
              <a:rPr kumimoji="1" lang="en-US" altLang="ja-JP" sz="2400" dirty="0" smtClean="0">
                <a:latin typeface="Arial" pitchFamily="34" charset="0"/>
                <a:cs typeface="Arial" pitchFamily="34" charset="0"/>
              </a:rPr>
              <a:t>       #   They believe natural healing or they can treat foot </a:t>
            </a:r>
          </a:p>
          <a:p>
            <a:pPr marL="514350" indent="-514350">
              <a:lnSpc>
                <a:spcPts val="2700"/>
              </a:lnSpc>
              <a:buNone/>
            </a:pPr>
            <a:r>
              <a:rPr lang="en-US" altLang="ja-JP" sz="2400" dirty="0" smtClean="0">
                <a:latin typeface="Arial" pitchFamily="34" charset="0"/>
                <a:cs typeface="Arial" pitchFamily="34" charset="0"/>
              </a:rPr>
              <a:t>            </a:t>
            </a:r>
            <a:r>
              <a:rPr kumimoji="1" lang="en-US" altLang="ja-JP" sz="2400" dirty="0" smtClean="0">
                <a:latin typeface="Arial" pitchFamily="34" charset="0"/>
                <a:cs typeface="Arial" pitchFamily="34" charset="0"/>
              </a:rPr>
              <a:t>ulcer by themselves</a:t>
            </a:r>
          </a:p>
          <a:p>
            <a:pPr marL="514350" indent="-514350">
              <a:lnSpc>
                <a:spcPts val="2700"/>
              </a:lnSpc>
              <a:buNone/>
            </a:pPr>
            <a:r>
              <a:rPr lang="en-US" altLang="ja-JP" sz="2400" dirty="0" smtClean="0">
                <a:latin typeface="Arial" pitchFamily="34" charset="0"/>
                <a:cs typeface="Arial" pitchFamily="34" charset="0"/>
              </a:rPr>
              <a:t>       #   They can buy antibiotics without prescription</a:t>
            </a:r>
          </a:p>
          <a:p>
            <a:pPr marL="514350" indent="-514350">
              <a:lnSpc>
                <a:spcPts val="2700"/>
              </a:lnSpc>
              <a:buNone/>
            </a:pPr>
            <a:r>
              <a:rPr kumimoji="1" lang="en-US" altLang="ja-JP" sz="2400" dirty="0" smtClean="0">
                <a:latin typeface="Arial" pitchFamily="34" charset="0"/>
                <a:cs typeface="Arial" pitchFamily="34" charset="0"/>
              </a:rPr>
              <a:t>       #   Late consultation with very advanced and </a:t>
            </a:r>
          </a:p>
          <a:p>
            <a:pPr marL="514350" indent="-514350">
              <a:lnSpc>
                <a:spcPts val="2700"/>
              </a:lnSpc>
              <a:buNone/>
            </a:pPr>
            <a:r>
              <a:rPr lang="en-US" altLang="ja-JP" sz="2400" dirty="0" smtClean="0">
                <a:latin typeface="Arial" pitchFamily="34" charset="0"/>
                <a:cs typeface="Arial" pitchFamily="34" charset="0"/>
              </a:rPr>
              <a:t>            </a:t>
            </a:r>
            <a:r>
              <a:rPr kumimoji="1" lang="en-US" altLang="ja-JP" sz="2400" dirty="0" smtClean="0">
                <a:latin typeface="Arial" pitchFamily="34" charset="0"/>
                <a:cs typeface="Arial" pitchFamily="34" charset="0"/>
              </a:rPr>
              <a:t>complicated foot problems</a:t>
            </a:r>
            <a:endParaRPr kumimoji="1" lang="en-US" altLang="ja-JP" dirty="0" smtClean="0">
              <a:latin typeface="Arial" pitchFamily="34" charset="0"/>
              <a:cs typeface="Arial" pitchFamily="34" charset="0"/>
            </a:endParaRPr>
          </a:p>
        </p:txBody>
      </p:sp>
      <p:sp>
        <p:nvSpPr>
          <p:cNvPr id="8" name="テキスト ボックス 7"/>
          <p:cNvSpPr txBox="1"/>
          <p:nvPr/>
        </p:nvSpPr>
        <p:spPr>
          <a:xfrm>
            <a:off x="467544" y="1268760"/>
            <a:ext cx="2928958" cy="646331"/>
          </a:xfrm>
          <a:prstGeom prst="rect">
            <a:avLst/>
          </a:prstGeom>
          <a:ln/>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altLang="ja-JP" sz="3600" b="1" dirty="0" smtClean="0">
                <a:solidFill>
                  <a:prstClr val="white"/>
                </a:solidFill>
                <a:latin typeface="Arial" pitchFamily="34" charset="0"/>
                <a:cs typeface="Arial" pitchFamily="34" charset="0"/>
              </a:rPr>
              <a:t>Summary 2 </a:t>
            </a:r>
            <a:endParaRPr lang="en-US" altLang="ja-JP" sz="3600" b="1" dirty="0">
              <a:solidFill>
                <a:prstClr val="white"/>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AutoShape 19"/>
          <p:cNvSpPr>
            <a:spLocks noChangeArrowheads="1"/>
          </p:cNvSpPr>
          <p:nvPr/>
        </p:nvSpPr>
        <p:spPr bwMode="auto">
          <a:xfrm>
            <a:off x="5796136" y="3862758"/>
            <a:ext cx="1440000" cy="360000"/>
          </a:xfrm>
          <a:prstGeom prst="roundRect">
            <a:avLst>
              <a:gd name="adj" fmla="val 16667"/>
            </a:avLst>
          </a:prstGeom>
          <a:gradFill rotWithShape="1">
            <a:gsLst>
              <a:gs pos="0">
                <a:srgbClr val="EFBC9F"/>
              </a:gs>
              <a:gs pos="100000">
                <a:srgbClr val="E9A57F"/>
              </a:gs>
            </a:gsLst>
            <a:path path="shape">
              <a:fillToRect l="50000" t="50000" r="50000" b="50000"/>
            </a:path>
          </a:gradFill>
          <a:ln w="9525">
            <a:solidFill>
              <a:srgbClr val="990000"/>
            </a:solidFill>
            <a:round/>
            <a:headEnd/>
            <a:tailEnd/>
          </a:ln>
        </p:spPr>
        <p:txBody>
          <a:bodyPr wrap="none" anchor="ctr"/>
          <a:lstStyle/>
          <a:p>
            <a:pPr algn="ctr"/>
            <a:r>
              <a:rPr lang="en-US" altLang="ja-JP" sz="1200" b="1" dirty="0" smtClean="0">
                <a:solidFill>
                  <a:srgbClr val="B01C1C"/>
                </a:solidFill>
              </a:rPr>
              <a:t>China</a:t>
            </a:r>
            <a:endParaRPr lang="ja-JP" altLang="en-US" sz="900" b="1" dirty="0">
              <a:solidFill>
                <a:srgbClr val="000099"/>
              </a:solidFill>
            </a:endParaRPr>
          </a:p>
        </p:txBody>
      </p:sp>
      <p:sp>
        <p:nvSpPr>
          <p:cNvPr id="20482" name="AutoShape 78"/>
          <p:cNvSpPr>
            <a:spLocks noChangeArrowheads="1"/>
          </p:cNvSpPr>
          <p:nvPr/>
        </p:nvSpPr>
        <p:spPr bwMode="auto">
          <a:xfrm>
            <a:off x="2565301" y="4509120"/>
            <a:ext cx="450850" cy="1567309"/>
          </a:xfrm>
          <a:prstGeom prst="downArrow">
            <a:avLst>
              <a:gd name="adj1" fmla="val 50000"/>
              <a:gd name="adj2" fmla="val 69542"/>
            </a:avLst>
          </a:prstGeom>
          <a:gradFill rotWithShape="1">
            <a:gsLst>
              <a:gs pos="0">
                <a:srgbClr val="297CF7"/>
              </a:gs>
              <a:gs pos="100000">
                <a:srgbClr val="00B800"/>
              </a:gs>
            </a:gsLst>
            <a:lin ang="5400000" scaled="1"/>
          </a:gradFill>
          <a:ln w="9525">
            <a:noFill/>
            <a:miter lim="800000"/>
            <a:headEnd/>
            <a:tailEnd/>
          </a:ln>
        </p:spPr>
        <p:txBody>
          <a:bodyPr wrap="none" anchor="ctr"/>
          <a:lstStyle/>
          <a:p>
            <a:endParaRPr lang="ja-JP" altLang="en-US" dirty="0">
              <a:solidFill>
                <a:prstClr val="black"/>
              </a:solidFill>
            </a:endParaRPr>
          </a:p>
        </p:txBody>
      </p:sp>
      <p:sp>
        <p:nvSpPr>
          <p:cNvPr id="20483" name="AutoShape 30"/>
          <p:cNvSpPr>
            <a:spLocks noChangeArrowheads="1"/>
          </p:cNvSpPr>
          <p:nvPr/>
        </p:nvSpPr>
        <p:spPr bwMode="auto">
          <a:xfrm>
            <a:off x="2580482" y="2838451"/>
            <a:ext cx="450850" cy="1233491"/>
          </a:xfrm>
          <a:prstGeom prst="downArrow">
            <a:avLst>
              <a:gd name="adj1" fmla="val 50000"/>
              <a:gd name="adj2" fmla="val 76585"/>
            </a:avLst>
          </a:prstGeom>
          <a:gradFill rotWithShape="1">
            <a:gsLst>
              <a:gs pos="0">
                <a:srgbClr val="FFFF99"/>
              </a:gs>
              <a:gs pos="100000">
                <a:srgbClr val="3A3AF8"/>
              </a:gs>
            </a:gsLst>
            <a:lin ang="5400000" scaled="1"/>
          </a:gradFill>
          <a:ln w="9525">
            <a:noFill/>
            <a:miter lim="800000"/>
            <a:headEnd/>
            <a:tailEnd/>
          </a:ln>
        </p:spPr>
        <p:txBody>
          <a:bodyPr wrap="none" anchor="ctr"/>
          <a:lstStyle/>
          <a:p>
            <a:endParaRPr lang="ja-JP" altLang="en-US" dirty="0">
              <a:solidFill>
                <a:prstClr val="black"/>
              </a:solidFill>
            </a:endParaRPr>
          </a:p>
        </p:txBody>
      </p:sp>
      <p:sp>
        <p:nvSpPr>
          <p:cNvPr id="20484" name="AutoShape 5"/>
          <p:cNvSpPr>
            <a:spLocks noChangeArrowheads="1"/>
          </p:cNvSpPr>
          <p:nvPr/>
        </p:nvSpPr>
        <p:spPr bwMode="auto">
          <a:xfrm>
            <a:off x="179512" y="692696"/>
            <a:ext cx="4416301" cy="2242587"/>
          </a:xfrm>
          <a:prstGeom prst="roundRect">
            <a:avLst>
              <a:gd name="adj" fmla="val 16667"/>
            </a:avLst>
          </a:prstGeom>
          <a:solidFill>
            <a:srgbClr val="FEFFC1"/>
          </a:solidFill>
          <a:ln w="9525">
            <a:solidFill>
              <a:srgbClr val="CC0000"/>
            </a:solidFill>
            <a:round/>
            <a:headEnd/>
            <a:tailEnd/>
          </a:ln>
        </p:spPr>
        <p:txBody>
          <a:bodyPr wrap="none" anchor="ctr"/>
          <a:lstStyle/>
          <a:p>
            <a:pPr algn="ctr"/>
            <a:endParaRPr lang="ja-JP" altLang="ja-JP" b="1" dirty="0">
              <a:solidFill>
                <a:srgbClr val="B01C1C"/>
              </a:solidFill>
            </a:endParaRPr>
          </a:p>
        </p:txBody>
      </p:sp>
      <p:sp>
        <p:nvSpPr>
          <p:cNvPr id="17414" name="AutoShape 6"/>
          <p:cNvSpPr>
            <a:spLocks noChangeArrowheads="1"/>
          </p:cNvSpPr>
          <p:nvPr/>
        </p:nvSpPr>
        <p:spPr bwMode="auto">
          <a:xfrm>
            <a:off x="4860032" y="692696"/>
            <a:ext cx="4189412" cy="5976664"/>
          </a:xfrm>
          <a:prstGeom prst="roundRect">
            <a:avLst>
              <a:gd name="adj" fmla="val 16667"/>
            </a:avLst>
          </a:prstGeom>
          <a:solidFill>
            <a:srgbClr val="F6DACA"/>
          </a:solidFill>
          <a:ln w="9525">
            <a:noFill/>
            <a:round/>
            <a:headEnd/>
            <a:tailEnd/>
          </a:ln>
          <a:effectLst>
            <a:outerShdw dist="71842" dir="2700000" algn="ctr" rotWithShape="0">
              <a:schemeClr val="bg2">
                <a:alpha val="50000"/>
              </a:schemeClr>
            </a:outerShdw>
          </a:effectLst>
        </p:spPr>
        <p:txBody>
          <a:bodyPr wrap="none" anchor="ctr"/>
          <a:lstStyle/>
          <a:p>
            <a:pPr>
              <a:defRPr/>
            </a:pPr>
            <a:endParaRPr lang="ja-JP" altLang="en-US" dirty="0">
              <a:solidFill>
                <a:prstClr val="black"/>
              </a:solidFill>
            </a:endParaRPr>
          </a:p>
        </p:txBody>
      </p:sp>
      <p:sp>
        <p:nvSpPr>
          <p:cNvPr id="17415" name="Text Box 7"/>
          <p:cNvSpPr txBox="1">
            <a:spLocks noChangeArrowheads="1"/>
          </p:cNvSpPr>
          <p:nvPr/>
        </p:nvSpPr>
        <p:spPr bwMode="auto">
          <a:xfrm>
            <a:off x="88931" y="28575"/>
            <a:ext cx="8964613" cy="427038"/>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a:spAutoFit/>
          </a:bodyPr>
          <a:lstStyle/>
          <a:p>
            <a:pPr algn="ctr">
              <a:defRPr/>
            </a:pPr>
            <a:r>
              <a:rPr lang="en-US" altLang="ja-JP" sz="2200" b="1" dirty="0" smtClean="0">
                <a:solidFill>
                  <a:prstClr val="white"/>
                </a:solidFill>
                <a:latin typeface="Arial Unicode MS" pitchFamily="50" charset="-128"/>
                <a:ea typeface="Arial Unicode MS" pitchFamily="50" charset="-128"/>
                <a:cs typeface="Arial Unicode MS" pitchFamily="50" charset="-128"/>
              </a:rPr>
              <a:t>IDF-WPR  Diabetic Foot Care Project  in Western Pacific Region</a:t>
            </a:r>
            <a:endParaRPr lang="ja-JP" altLang="en-US" sz="2200" b="1" dirty="0">
              <a:solidFill>
                <a:prstClr val="white"/>
              </a:solidFill>
              <a:latin typeface="Arial Unicode MS" pitchFamily="50" charset="-128"/>
              <a:ea typeface="Arial Unicode MS" pitchFamily="50" charset="-128"/>
              <a:cs typeface="Arial Unicode MS" pitchFamily="50" charset="-128"/>
            </a:endParaRPr>
          </a:p>
        </p:txBody>
      </p:sp>
      <p:sp>
        <p:nvSpPr>
          <p:cNvPr id="20488" name="Oval 28"/>
          <p:cNvSpPr>
            <a:spLocks noChangeArrowheads="1"/>
          </p:cNvSpPr>
          <p:nvPr/>
        </p:nvSpPr>
        <p:spPr bwMode="auto">
          <a:xfrm>
            <a:off x="5405438" y="538833"/>
            <a:ext cx="3097212" cy="369887"/>
          </a:xfrm>
          <a:prstGeom prst="ellipse">
            <a:avLst/>
          </a:prstGeom>
          <a:gradFill rotWithShape="1">
            <a:gsLst>
              <a:gs pos="0">
                <a:srgbClr val="E18451"/>
              </a:gs>
              <a:gs pos="100000">
                <a:srgbClr val="DB2323"/>
              </a:gs>
            </a:gsLst>
            <a:path path="shape">
              <a:fillToRect l="50000" t="50000" r="50000" b="50000"/>
            </a:path>
          </a:gradFill>
          <a:ln w="9525">
            <a:solidFill>
              <a:srgbClr val="800000"/>
            </a:solidFill>
            <a:round/>
            <a:headEnd/>
            <a:tailEnd/>
          </a:ln>
        </p:spPr>
        <p:txBody>
          <a:bodyPr wrap="none" anchor="ctr"/>
          <a:lstStyle/>
          <a:p>
            <a:pPr algn="ctr"/>
            <a:r>
              <a:rPr lang="en-US" altLang="ja-JP" sz="1600" b="1" dirty="0" smtClean="0">
                <a:solidFill>
                  <a:prstClr val="white"/>
                </a:solidFill>
              </a:rPr>
              <a:t> Western Pacific Region</a:t>
            </a:r>
            <a:endParaRPr lang="ja-JP" altLang="en-US" sz="1600" b="1" dirty="0">
              <a:solidFill>
                <a:prstClr val="white"/>
              </a:solidFill>
              <a:latin typeface="Times New Roman" pitchFamily="18" charset="0"/>
            </a:endParaRPr>
          </a:p>
        </p:txBody>
      </p:sp>
      <p:sp>
        <p:nvSpPr>
          <p:cNvPr id="20491" name="Rectangle 50"/>
          <p:cNvSpPr>
            <a:spLocks noChangeArrowheads="1"/>
          </p:cNvSpPr>
          <p:nvPr/>
        </p:nvSpPr>
        <p:spPr bwMode="auto">
          <a:xfrm>
            <a:off x="107504" y="4869160"/>
            <a:ext cx="2376264" cy="1152128"/>
          </a:xfrm>
          <a:prstGeom prst="rect">
            <a:avLst/>
          </a:prstGeom>
          <a:solidFill>
            <a:srgbClr val="CCECFF"/>
          </a:solidFill>
          <a:ln w="9525">
            <a:solidFill>
              <a:schemeClr val="tx1"/>
            </a:solidFill>
            <a:miter lim="800000"/>
            <a:headEnd/>
            <a:tailEnd/>
          </a:ln>
        </p:spPr>
        <p:txBody>
          <a:bodyPr wrap="none" anchor="ctr"/>
          <a:lstStyle/>
          <a:p>
            <a:r>
              <a:rPr lang="en-US" altLang="ja-JP" sz="1500" b="1" dirty="0" smtClean="0">
                <a:solidFill>
                  <a:srgbClr val="000066"/>
                </a:solidFill>
                <a:latin typeface="Arial Unicode MS" pitchFamily="50" charset="-128"/>
                <a:ea typeface="Arial Unicode MS" pitchFamily="50" charset="-128"/>
                <a:cs typeface="Arial Unicode MS" pitchFamily="50" charset="-128"/>
              </a:rPr>
              <a:t>■ Project meeting </a:t>
            </a:r>
          </a:p>
          <a:p>
            <a:r>
              <a:rPr lang="ja-JP" altLang="en-US" sz="1500" b="1" dirty="0" smtClean="0">
                <a:solidFill>
                  <a:srgbClr val="000066"/>
                </a:solidFill>
                <a:latin typeface="Arial Unicode MS" pitchFamily="50" charset="-128"/>
                <a:ea typeface="Arial Unicode MS" pitchFamily="50" charset="-128"/>
                <a:cs typeface="Arial Unicode MS" pitchFamily="50" charset="-128"/>
              </a:rPr>
              <a:t>■ </a:t>
            </a:r>
            <a:r>
              <a:rPr lang="en-US" altLang="ja-JP" sz="1500" b="1" dirty="0" smtClean="0">
                <a:solidFill>
                  <a:srgbClr val="000066"/>
                </a:solidFill>
                <a:latin typeface="Arial Unicode MS" pitchFamily="50" charset="-128"/>
                <a:ea typeface="Arial Unicode MS" pitchFamily="50" charset="-128"/>
                <a:cs typeface="Arial Unicode MS" pitchFamily="50" charset="-128"/>
              </a:rPr>
              <a:t>Training course (3days)</a:t>
            </a:r>
          </a:p>
          <a:p>
            <a:r>
              <a:rPr lang="ja-JP" altLang="en-US" sz="1300" dirty="0" smtClean="0">
                <a:solidFill>
                  <a:srgbClr val="000066"/>
                </a:solidFill>
                <a:latin typeface="Arial Unicode MS" pitchFamily="50" charset="-128"/>
                <a:ea typeface="Arial Unicode MS" pitchFamily="50" charset="-128"/>
                <a:cs typeface="Arial Unicode MS" pitchFamily="50" charset="-128"/>
              </a:rPr>
              <a:t>■ </a:t>
            </a:r>
            <a:r>
              <a:rPr lang="en-US" altLang="ja-JP" sz="1300" dirty="0" smtClean="0">
                <a:solidFill>
                  <a:srgbClr val="000066"/>
                </a:solidFill>
                <a:latin typeface="Arial Unicode MS" pitchFamily="50" charset="-128"/>
                <a:ea typeface="Arial Unicode MS" pitchFamily="50" charset="-128"/>
                <a:cs typeface="Arial Unicode MS" pitchFamily="50" charset="-128"/>
              </a:rPr>
              <a:t>Preparation of materials</a:t>
            </a:r>
          </a:p>
          <a:p>
            <a:r>
              <a:rPr lang="ja-JP" altLang="en-US" sz="1300" dirty="0" smtClean="0">
                <a:solidFill>
                  <a:srgbClr val="000066"/>
                </a:solidFill>
                <a:latin typeface="Arial Unicode MS" pitchFamily="50" charset="-128"/>
                <a:ea typeface="Arial Unicode MS" pitchFamily="50" charset="-128"/>
                <a:cs typeface="Arial Unicode MS" pitchFamily="50" charset="-128"/>
              </a:rPr>
              <a:t>■ </a:t>
            </a:r>
            <a:r>
              <a:rPr lang="en-US" altLang="ja-JP" sz="1300" dirty="0" smtClean="0">
                <a:solidFill>
                  <a:srgbClr val="000066"/>
                </a:solidFill>
                <a:latin typeface="Arial Unicode MS" pitchFamily="50" charset="-128"/>
                <a:ea typeface="Arial Unicode MS" pitchFamily="50" charset="-128"/>
                <a:cs typeface="Arial Unicode MS" pitchFamily="50" charset="-128"/>
              </a:rPr>
              <a:t>Technical support </a:t>
            </a:r>
          </a:p>
          <a:p>
            <a:r>
              <a:rPr lang="en-US" altLang="ja-JP" sz="1300" dirty="0" smtClean="0">
                <a:solidFill>
                  <a:srgbClr val="000066"/>
                </a:solidFill>
                <a:latin typeface="Arial Unicode MS" pitchFamily="50" charset="-128"/>
                <a:ea typeface="Arial Unicode MS" pitchFamily="50" charset="-128"/>
                <a:cs typeface="Arial Unicode MS" pitchFamily="50" charset="-128"/>
              </a:rPr>
              <a:t>    ( IT, Website)</a:t>
            </a:r>
          </a:p>
        </p:txBody>
      </p:sp>
      <p:sp>
        <p:nvSpPr>
          <p:cNvPr id="20492" name="Oval 51"/>
          <p:cNvSpPr>
            <a:spLocks noChangeArrowheads="1"/>
          </p:cNvSpPr>
          <p:nvPr/>
        </p:nvSpPr>
        <p:spPr bwMode="auto">
          <a:xfrm>
            <a:off x="899592" y="4068770"/>
            <a:ext cx="3887788" cy="431800"/>
          </a:xfrm>
          <a:prstGeom prst="ellipse">
            <a:avLst/>
          </a:prstGeom>
          <a:gradFill rotWithShape="1">
            <a:gsLst>
              <a:gs pos="0">
                <a:srgbClr val="3A3AF8"/>
              </a:gs>
              <a:gs pos="100000">
                <a:srgbClr val="1B1B73"/>
              </a:gs>
            </a:gsLst>
            <a:path path="shape">
              <a:fillToRect l="50000" t="50000" r="50000" b="50000"/>
            </a:path>
          </a:gradFill>
          <a:ln w="9525">
            <a:solidFill>
              <a:schemeClr val="tx1"/>
            </a:solidFill>
            <a:round/>
            <a:headEnd/>
            <a:tailEnd/>
          </a:ln>
        </p:spPr>
        <p:txBody>
          <a:bodyPr wrap="none" anchor="ctr"/>
          <a:lstStyle/>
          <a:p>
            <a:pPr algn="ctr"/>
            <a:r>
              <a:rPr lang="en-US" altLang="ja-JP" sz="1200" b="1" dirty="0" smtClean="0">
                <a:solidFill>
                  <a:prstClr val="white"/>
                </a:solidFill>
                <a:latin typeface="Arial Unicode MS" pitchFamily="50" charset="-128"/>
                <a:ea typeface="Arial Unicode MS" pitchFamily="50" charset="-128"/>
                <a:cs typeface="Arial Unicode MS" pitchFamily="50" charset="-128"/>
              </a:rPr>
              <a:t>To develop regional guidelines</a:t>
            </a:r>
          </a:p>
          <a:p>
            <a:pPr algn="ctr"/>
            <a:r>
              <a:rPr lang="en-US" altLang="ja-JP" sz="1200" b="1" dirty="0" smtClean="0">
                <a:solidFill>
                  <a:prstClr val="white"/>
                </a:solidFill>
                <a:latin typeface="Arial Unicode MS" pitchFamily="50" charset="-128"/>
                <a:ea typeface="Arial Unicode MS" pitchFamily="50" charset="-128"/>
                <a:cs typeface="Arial Unicode MS" pitchFamily="50" charset="-128"/>
              </a:rPr>
              <a:t>“Diabetic Foot Care in WPR”</a:t>
            </a:r>
            <a:endParaRPr lang="ja-JP" altLang="en-US" sz="1200" b="1" dirty="0">
              <a:solidFill>
                <a:prstClr val="white"/>
              </a:solidFill>
              <a:latin typeface="Arial Unicode MS" pitchFamily="50" charset="-128"/>
              <a:ea typeface="Arial Unicode MS" pitchFamily="50" charset="-128"/>
              <a:cs typeface="Arial Unicode MS" pitchFamily="50" charset="-128"/>
            </a:endParaRPr>
          </a:p>
        </p:txBody>
      </p:sp>
      <p:sp>
        <p:nvSpPr>
          <p:cNvPr id="20493" name="Oval 54"/>
          <p:cNvSpPr>
            <a:spLocks noChangeArrowheads="1"/>
          </p:cNvSpPr>
          <p:nvPr/>
        </p:nvSpPr>
        <p:spPr bwMode="auto">
          <a:xfrm>
            <a:off x="1259632" y="549945"/>
            <a:ext cx="2232025" cy="358775"/>
          </a:xfrm>
          <a:prstGeom prst="ellipse">
            <a:avLst/>
          </a:prstGeom>
          <a:solidFill>
            <a:srgbClr val="FFFFB3"/>
          </a:solidFill>
          <a:ln w="9525">
            <a:solidFill>
              <a:srgbClr val="CC0000"/>
            </a:solidFill>
            <a:round/>
            <a:headEnd/>
            <a:tailEnd/>
          </a:ln>
        </p:spPr>
        <p:txBody>
          <a:bodyPr wrap="none" anchor="ctr"/>
          <a:lstStyle/>
          <a:p>
            <a:pPr algn="ctr"/>
            <a:r>
              <a:rPr lang="en-US" altLang="ja-JP" b="1" dirty="0">
                <a:solidFill>
                  <a:srgbClr val="CC0000"/>
                </a:solidFill>
                <a:latin typeface="Times New Roman" pitchFamily="18" charset="0"/>
              </a:rPr>
              <a:t>Advisory board</a:t>
            </a:r>
          </a:p>
        </p:txBody>
      </p:sp>
      <p:sp>
        <p:nvSpPr>
          <p:cNvPr id="17463" name="AutoShape 55"/>
          <p:cNvSpPr>
            <a:spLocks noChangeArrowheads="1"/>
          </p:cNvSpPr>
          <p:nvPr/>
        </p:nvSpPr>
        <p:spPr bwMode="auto">
          <a:xfrm>
            <a:off x="5364163" y="1119411"/>
            <a:ext cx="3351242" cy="1008112"/>
          </a:xfrm>
          <a:prstGeom prst="roundRect">
            <a:avLst>
              <a:gd name="adj" fmla="val 16667"/>
            </a:avLst>
          </a:prstGeom>
          <a:solidFill>
            <a:srgbClr val="FFDAA3"/>
          </a:solidFill>
          <a:ln w="9525">
            <a:noFill/>
            <a:round/>
            <a:headEnd/>
            <a:tailEnd/>
          </a:ln>
          <a:effectLst>
            <a:outerShdw dist="53882" dir="2700000" algn="ctr" rotWithShape="0">
              <a:schemeClr val="bg2">
                <a:alpha val="50000"/>
              </a:schemeClr>
            </a:outerShdw>
          </a:effectLst>
        </p:spPr>
        <p:txBody>
          <a:bodyPr wrap="none" anchor="ctr"/>
          <a:lstStyle/>
          <a:p>
            <a:pPr>
              <a:defRPr/>
            </a:pPr>
            <a:r>
              <a:rPr lang="en-US" altLang="ja-JP" sz="1200" b="1" dirty="0" smtClean="0">
                <a:solidFill>
                  <a:srgbClr val="CC0000"/>
                </a:solidFill>
                <a:latin typeface="Arial Unicode MS" pitchFamily="50" charset="-128"/>
                <a:ea typeface="Arial Unicode MS" pitchFamily="50" charset="-128"/>
                <a:cs typeface="Arial Unicode MS" pitchFamily="50" charset="-128"/>
              </a:rPr>
              <a:t># Increase in diabetic foot problems</a:t>
            </a:r>
          </a:p>
          <a:p>
            <a:pPr>
              <a:defRPr/>
            </a:pPr>
            <a:r>
              <a:rPr lang="en-US" altLang="ja-JP" sz="1200" b="1" dirty="0" smtClean="0">
                <a:solidFill>
                  <a:srgbClr val="CC0000"/>
                </a:solidFill>
                <a:latin typeface="Arial Unicode MS" pitchFamily="50" charset="-128"/>
                <a:ea typeface="Arial Unicode MS" pitchFamily="50" charset="-128"/>
                <a:cs typeface="Arial Unicode MS" pitchFamily="50" charset="-128"/>
              </a:rPr>
              <a:t># High amputation rate </a:t>
            </a:r>
          </a:p>
          <a:p>
            <a:pPr>
              <a:defRPr/>
            </a:pPr>
            <a:r>
              <a:rPr lang="en-US" altLang="ja-JP" sz="1200" b="1" dirty="0" smtClean="0">
                <a:solidFill>
                  <a:srgbClr val="CC0000"/>
                </a:solidFill>
                <a:latin typeface="Arial Unicode MS" pitchFamily="50" charset="-128"/>
                <a:ea typeface="Arial Unicode MS" pitchFamily="50" charset="-128"/>
                <a:cs typeface="Arial Unicode MS" pitchFamily="50" charset="-128"/>
              </a:rPr>
              <a:t># High mortality</a:t>
            </a:r>
          </a:p>
          <a:p>
            <a:pPr>
              <a:defRPr/>
            </a:pPr>
            <a:r>
              <a:rPr lang="en-US" altLang="ja-JP" sz="1200" b="1" dirty="0" smtClean="0">
                <a:solidFill>
                  <a:srgbClr val="CC0000"/>
                </a:solidFill>
                <a:latin typeface="Arial Unicode MS" pitchFamily="50" charset="-128"/>
                <a:ea typeface="Arial Unicode MS" pitchFamily="50" charset="-128"/>
                <a:cs typeface="Arial Unicode MS" pitchFamily="50" charset="-128"/>
              </a:rPr>
              <a:t># Impaired quality of life</a:t>
            </a:r>
          </a:p>
          <a:p>
            <a:pPr>
              <a:defRPr/>
            </a:pPr>
            <a:r>
              <a:rPr lang="en-US" altLang="ja-JP" sz="1200" b="1" dirty="0" smtClean="0">
                <a:solidFill>
                  <a:srgbClr val="CC0000"/>
                </a:solidFill>
                <a:latin typeface="Arial Unicode MS" pitchFamily="50" charset="-128"/>
                <a:ea typeface="Arial Unicode MS" pitchFamily="50" charset="-128"/>
                <a:cs typeface="Arial Unicode MS" pitchFamily="50" charset="-128"/>
              </a:rPr>
              <a:t># High medical cost</a:t>
            </a:r>
            <a:endParaRPr lang="ja-JP" altLang="en-US" sz="1200" b="1" dirty="0">
              <a:solidFill>
                <a:srgbClr val="CC0000"/>
              </a:solidFill>
              <a:latin typeface="Arial Unicode MS" pitchFamily="50" charset="-128"/>
              <a:ea typeface="Arial Unicode MS" pitchFamily="50" charset="-128"/>
              <a:cs typeface="Arial Unicode MS" pitchFamily="50" charset="-128"/>
            </a:endParaRPr>
          </a:p>
        </p:txBody>
      </p:sp>
      <p:sp>
        <p:nvSpPr>
          <p:cNvPr id="17464" name="AutoShape 56"/>
          <p:cNvSpPr>
            <a:spLocks noChangeArrowheads="1"/>
          </p:cNvSpPr>
          <p:nvPr/>
        </p:nvSpPr>
        <p:spPr bwMode="auto">
          <a:xfrm>
            <a:off x="5364088" y="2392214"/>
            <a:ext cx="3565556" cy="792088"/>
          </a:xfrm>
          <a:prstGeom prst="roundRect">
            <a:avLst>
              <a:gd name="adj" fmla="val 16667"/>
            </a:avLst>
          </a:prstGeom>
          <a:solidFill>
            <a:srgbClr val="FFDAA3"/>
          </a:solidFill>
          <a:ln w="9525">
            <a:noFill/>
            <a:round/>
            <a:headEnd/>
            <a:tailEnd/>
          </a:ln>
          <a:effectLst>
            <a:outerShdw dist="53882" dir="2700000" algn="ctr" rotWithShape="0">
              <a:schemeClr val="bg2">
                <a:alpha val="50000"/>
              </a:schemeClr>
            </a:outerShdw>
          </a:effectLst>
        </p:spPr>
        <p:txBody>
          <a:bodyPr wrap="none" anchor="ctr"/>
          <a:lstStyle/>
          <a:p>
            <a:pPr>
              <a:defRPr/>
            </a:pPr>
            <a:r>
              <a:rPr lang="ja-JP" altLang="en-US" sz="1200" b="1" dirty="0" smtClean="0">
                <a:solidFill>
                  <a:srgbClr val="CC0000"/>
                </a:solidFill>
                <a:latin typeface="Arial Unicode MS" pitchFamily="50" charset="-128"/>
                <a:ea typeface="Arial Unicode MS" pitchFamily="50" charset="-128"/>
                <a:cs typeface="Arial Unicode MS" pitchFamily="50" charset="-128"/>
              </a:rPr>
              <a:t>・</a:t>
            </a:r>
            <a:r>
              <a:rPr lang="en-US" altLang="ja-JP" sz="1200" b="1" dirty="0" smtClean="0">
                <a:solidFill>
                  <a:srgbClr val="CC0000"/>
                </a:solidFill>
                <a:latin typeface="Arial Unicode MS" pitchFamily="50" charset="-128"/>
                <a:ea typeface="Arial Unicode MS" pitchFamily="50" charset="-128"/>
                <a:cs typeface="Arial Unicode MS" pitchFamily="50" charset="-128"/>
              </a:rPr>
              <a:t>to raise the awareness of diabetic foot </a:t>
            </a:r>
            <a:endParaRPr lang="ja-JP" altLang="en-US" sz="1200" b="1" dirty="0">
              <a:solidFill>
                <a:srgbClr val="CC0000"/>
              </a:solidFill>
              <a:latin typeface="Arial Unicode MS" pitchFamily="50" charset="-128"/>
              <a:ea typeface="Arial Unicode MS" pitchFamily="50" charset="-128"/>
              <a:cs typeface="Arial Unicode MS" pitchFamily="50" charset="-128"/>
            </a:endParaRPr>
          </a:p>
          <a:p>
            <a:pPr>
              <a:defRPr/>
            </a:pPr>
            <a:r>
              <a:rPr lang="ja-JP" altLang="en-US" sz="1200" b="1" dirty="0" smtClean="0">
                <a:solidFill>
                  <a:srgbClr val="CC0000"/>
                </a:solidFill>
                <a:latin typeface="Arial Unicode MS" pitchFamily="50" charset="-128"/>
                <a:ea typeface="Arial Unicode MS" pitchFamily="50" charset="-128"/>
                <a:cs typeface="Arial Unicode MS" pitchFamily="50" charset="-128"/>
              </a:rPr>
              <a:t>・</a:t>
            </a:r>
            <a:r>
              <a:rPr lang="en-US" altLang="ja-JP" sz="1200" b="1" dirty="0" smtClean="0">
                <a:solidFill>
                  <a:srgbClr val="CC0000"/>
                </a:solidFill>
                <a:latin typeface="Arial Unicode MS" pitchFamily="50" charset="-128"/>
                <a:ea typeface="Arial Unicode MS" pitchFamily="50" charset="-128"/>
                <a:cs typeface="Arial Unicode MS" pitchFamily="50" charset="-128"/>
              </a:rPr>
              <a:t>to improve the skills of foot care</a:t>
            </a:r>
            <a:endParaRPr lang="ja-JP" altLang="en-US" sz="1200" b="1" dirty="0">
              <a:solidFill>
                <a:srgbClr val="CC0000"/>
              </a:solidFill>
              <a:latin typeface="Arial Unicode MS" pitchFamily="50" charset="-128"/>
              <a:ea typeface="Arial Unicode MS" pitchFamily="50" charset="-128"/>
              <a:cs typeface="Arial Unicode MS" pitchFamily="50" charset="-128"/>
            </a:endParaRPr>
          </a:p>
          <a:p>
            <a:pPr>
              <a:defRPr/>
            </a:pPr>
            <a:r>
              <a:rPr lang="ja-JP" altLang="en-US" sz="1200" b="1" dirty="0" smtClean="0">
                <a:solidFill>
                  <a:srgbClr val="CC0000"/>
                </a:solidFill>
                <a:latin typeface="Arial Unicode MS" pitchFamily="50" charset="-128"/>
                <a:ea typeface="Arial Unicode MS" pitchFamily="50" charset="-128"/>
                <a:cs typeface="Arial Unicode MS" pitchFamily="50" charset="-128"/>
              </a:rPr>
              <a:t>・</a:t>
            </a:r>
            <a:r>
              <a:rPr lang="en-US" altLang="ja-JP" sz="1200" b="1" dirty="0" smtClean="0">
                <a:solidFill>
                  <a:srgbClr val="CC0000"/>
                </a:solidFill>
                <a:latin typeface="Arial Unicode MS" pitchFamily="50" charset="-128"/>
                <a:ea typeface="Arial Unicode MS" pitchFamily="50" charset="-128"/>
                <a:cs typeface="Arial Unicode MS" pitchFamily="50" charset="-128"/>
              </a:rPr>
              <a:t>to implement the regional strategy on </a:t>
            </a:r>
          </a:p>
          <a:p>
            <a:pPr>
              <a:defRPr/>
            </a:pPr>
            <a:r>
              <a:rPr lang="en-US" altLang="ja-JP" sz="1200" b="1" dirty="0" smtClean="0">
                <a:solidFill>
                  <a:srgbClr val="CC0000"/>
                </a:solidFill>
                <a:latin typeface="Arial Unicode MS" pitchFamily="50" charset="-128"/>
                <a:ea typeface="Arial Unicode MS" pitchFamily="50" charset="-128"/>
                <a:cs typeface="Arial Unicode MS" pitchFamily="50" charset="-128"/>
              </a:rPr>
              <a:t>  prevention  and management of diabetic foot</a:t>
            </a:r>
            <a:endParaRPr lang="ja-JP" altLang="en-US" sz="1200" b="1" dirty="0">
              <a:solidFill>
                <a:srgbClr val="CC0000"/>
              </a:solidFill>
              <a:latin typeface="Arial Unicode MS" pitchFamily="50" charset="-128"/>
              <a:ea typeface="Arial Unicode MS" pitchFamily="50" charset="-128"/>
              <a:cs typeface="Arial Unicode MS" pitchFamily="50" charset="-128"/>
            </a:endParaRPr>
          </a:p>
        </p:txBody>
      </p:sp>
      <p:sp>
        <p:nvSpPr>
          <p:cNvPr id="20501" name="Rectangle 65"/>
          <p:cNvSpPr>
            <a:spLocks noChangeArrowheads="1"/>
          </p:cNvSpPr>
          <p:nvPr/>
        </p:nvSpPr>
        <p:spPr bwMode="auto">
          <a:xfrm>
            <a:off x="107504" y="4570422"/>
            <a:ext cx="2376264" cy="298738"/>
          </a:xfrm>
          <a:prstGeom prst="rect">
            <a:avLst/>
          </a:prstGeom>
          <a:solidFill>
            <a:srgbClr val="3A3AF8"/>
          </a:solidFill>
          <a:ln w="9525">
            <a:solidFill>
              <a:schemeClr val="tx1"/>
            </a:solidFill>
            <a:miter lim="800000"/>
            <a:headEnd/>
            <a:tailEnd/>
          </a:ln>
        </p:spPr>
        <p:txBody>
          <a:bodyPr wrap="none" anchor="ctr"/>
          <a:lstStyle/>
          <a:p>
            <a:pPr algn="ctr"/>
            <a:r>
              <a:rPr lang="en-US" altLang="ja-JP" sz="1400" b="1" dirty="0" smtClean="0">
                <a:solidFill>
                  <a:prstClr val="white"/>
                </a:solidFill>
              </a:rPr>
              <a:t>Japan</a:t>
            </a:r>
            <a:endParaRPr lang="ja-JP" altLang="en-US" sz="1400" b="1" dirty="0">
              <a:solidFill>
                <a:prstClr val="white"/>
              </a:solidFill>
            </a:endParaRPr>
          </a:p>
        </p:txBody>
      </p:sp>
      <p:sp>
        <p:nvSpPr>
          <p:cNvPr id="20503" name="Oval 68"/>
          <p:cNvSpPr>
            <a:spLocks noChangeArrowheads="1"/>
          </p:cNvSpPr>
          <p:nvPr/>
        </p:nvSpPr>
        <p:spPr bwMode="auto">
          <a:xfrm>
            <a:off x="5076056" y="903387"/>
            <a:ext cx="1143008" cy="235967"/>
          </a:xfrm>
          <a:prstGeom prst="ellipse">
            <a:avLst/>
          </a:prstGeom>
          <a:gradFill rotWithShape="1">
            <a:gsLst>
              <a:gs pos="0">
                <a:srgbClr val="EFBC9F"/>
              </a:gs>
              <a:gs pos="100000">
                <a:srgbClr val="E18451"/>
              </a:gs>
            </a:gsLst>
            <a:path path="shape">
              <a:fillToRect l="50000" t="50000" r="50000" b="50000"/>
            </a:path>
          </a:gradFill>
          <a:ln w="9525">
            <a:noFill/>
            <a:round/>
            <a:headEnd/>
            <a:tailEnd/>
          </a:ln>
        </p:spPr>
        <p:txBody>
          <a:bodyPr wrap="none" anchor="ctr"/>
          <a:lstStyle/>
          <a:p>
            <a:pPr algn="ctr"/>
            <a:r>
              <a:rPr lang="en-US" altLang="ja-JP" sz="1300" b="1" dirty="0" smtClean="0">
                <a:solidFill>
                  <a:srgbClr val="B01C1C"/>
                </a:solidFill>
              </a:rPr>
              <a:t>Backgrounds</a:t>
            </a:r>
            <a:endParaRPr lang="ja-JP" altLang="en-US" sz="1300" b="1" dirty="0">
              <a:solidFill>
                <a:srgbClr val="B01C1C"/>
              </a:solidFill>
            </a:endParaRPr>
          </a:p>
        </p:txBody>
      </p:sp>
      <p:sp>
        <p:nvSpPr>
          <p:cNvPr id="20504" name="Oval 69"/>
          <p:cNvSpPr>
            <a:spLocks noChangeArrowheads="1"/>
          </p:cNvSpPr>
          <p:nvPr/>
        </p:nvSpPr>
        <p:spPr bwMode="auto">
          <a:xfrm>
            <a:off x="5148263" y="2195339"/>
            <a:ext cx="647700" cy="268883"/>
          </a:xfrm>
          <a:prstGeom prst="ellipse">
            <a:avLst/>
          </a:prstGeom>
          <a:gradFill rotWithShape="1">
            <a:gsLst>
              <a:gs pos="0">
                <a:srgbClr val="EFBC9F"/>
              </a:gs>
              <a:gs pos="100000">
                <a:srgbClr val="E18451"/>
              </a:gs>
            </a:gsLst>
            <a:path path="shape">
              <a:fillToRect l="50000" t="50000" r="50000" b="50000"/>
            </a:path>
          </a:gradFill>
          <a:ln w="9525">
            <a:noFill/>
            <a:round/>
            <a:headEnd/>
            <a:tailEnd/>
          </a:ln>
        </p:spPr>
        <p:txBody>
          <a:bodyPr wrap="none" anchor="ctr"/>
          <a:lstStyle/>
          <a:p>
            <a:pPr algn="ctr"/>
            <a:r>
              <a:rPr lang="en-US" altLang="ja-JP" sz="1300" b="1" dirty="0" smtClean="0">
                <a:solidFill>
                  <a:srgbClr val="B01C1C"/>
                </a:solidFill>
              </a:rPr>
              <a:t>Aims</a:t>
            </a:r>
            <a:endParaRPr lang="ja-JP" altLang="en-US" sz="1300" b="1" dirty="0">
              <a:solidFill>
                <a:srgbClr val="B01C1C"/>
              </a:solidFill>
            </a:endParaRPr>
          </a:p>
        </p:txBody>
      </p:sp>
      <p:sp>
        <p:nvSpPr>
          <p:cNvPr id="20505" name="AutoShape 70"/>
          <p:cNvSpPr>
            <a:spLocks noChangeArrowheads="1"/>
          </p:cNvSpPr>
          <p:nvPr/>
        </p:nvSpPr>
        <p:spPr bwMode="auto">
          <a:xfrm>
            <a:off x="1979712" y="3332609"/>
            <a:ext cx="1584176" cy="431800"/>
          </a:xfrm>
          <a:prstGeom prst="leftRightArrow">
            <a:avLst>
              <a:gd name="adj1" fmla="val 58824"/>
              <a:gd name="adj2" fmla="val 85809"/>
            </a:avLst>
          </a:prstGeom>
          <a:gradFill rotWithShape="1">
            <a:gsLst>
              <a:gs pos="0">
                <a:srgbClr val="0000FF"/>
              </a:gs>
              <a:gs pos="100000">
                <a:srgbClr val="E18451"/>
              </a:gs>
            </a:gsLst>
            <a:lin ang="0" scaled="1"/>
          </a:gradFill>
          <a:ln w="9525">
            <a:noFill/>
            <a:miter lim="800000"/>
            <a:headEnd/>
            <a:tailEnd/>
          </a:ln>
        </p:spPr>
        <p:txBody>
          <a:bodyPr wrap="none" anchor="ctr"/>
          <a:lstStyle/>
          <a:p>
            <a:endParaRPr lang="ja-JP" altLang="en-US" dirty="0">
              <a:solidFill>
                <a:prstClr val="black"/>
              </a:solidFill>
            </a:endParaRPr>
          </a:p>
        </p:txBody>
      </p:sp>
      <p:sp>
        <p:nvSpPr>
          <p:cNvPr id="20506" name="AutoShape 71"/>
          <p:cNvSpPr>
            <a:spLocks noChangeArrowheads="1"/>
          </p:cNvSpPr>
          <p:nvPr/>
        </p:nvSpPr>
        <p:spPr bwMode="auto">
          <a:xfrm>
            <a:off x="5534894" y="3673599"/>
            <a:ext cx="3357586" cy="2880320"/>
          </a:xfrm>
          <a:prstGeom prst="roundRect">
            <a:avLst>
              <a:gd name="adj" fmla="val 16667"/>
            </a:avLst>
          </a:prstGeom>
          <a:solidFill>
            <a:srgbClr val="FFE4C9"/>
          </a:solidFill>
          <a:ln w="9525">
            <a:solidFill>
              <a:srgbClr val="CC0000"/>
            </a:solidFill>
            <a:round/>
            <a:headEnd/>
            <a:tailEnd/>
          </a:ln>
        </p:spPr>
        <p:txBody>
          <a:bodyPr wrap="none" anchor="ctr"/>
          <a:lstStyle/>
          <a:p>
            <a:pPr algn="ctr"/>
            <a:endParaRPr lang="ja-JP" altLang="ja-JP" b="1" dirty="0">
              <a:solidFill>
                <a:srgbClr val="B01C1C"/>
              </a:solidFill>
            </a:endParaRPr>
          </a:p>
        </p:txBody>
      </p:sp>
      <p:sp>
        <p:nvSpPr>
          <p:cNvPr id="20507" name="AutoShape 18"/>
          <p:cNvSpPr>
            <a:spLocks noChangeArrowheads="1"/>
          </p:cNvSpPr>
          <p:nvPr/>
        </p:nvSpPr>
        <p:spPr bwMode="auto">
          <a:xfrm>
            <a:off x="5787016" y="4717164"/>
            <a:ext cx="1440000" cy="360000"/>
          </a:xfrm>
          <a:prstGeom prst="roundRect">
            <a:avLst>
              <a:gd name="adj" fmla="val 16667"/>
            </a:avLst>
          </a:prstGeom>
          <a:gradFill rotWithShape="1">
            <a:gsLst>
              <a:gs pos="0">
                <a:srgbClr val="EFBC9F"/>
              </a:gs>
              <a:gs pos="100000">
                <a:srgbClr val="E9A57F"/>
              </a:gs>
            </a:gsLst>
            <a:path path="shape">
              <a:fillToRect l="50000" t="50000" r="50000" b="50000"/>
            </a:path>
          </a:gradFill>
          <a:ln w="9525">
            <a:solidFill>
              <a:srgbClr val="990000"/>
            </a:solidFill>
            <a:round/>
            <a:headEnd/>
            <a:tailEnd/>
          </a:ln>
        </p:spPr>
        <p:txBody>
          <a:bodyPr wrap="none" anchor="ctr"/>
          <a:lstStyle/>
          <a:p>
            <a:pPr algn="ctr"/>
            <a:r>
              <a:rPr lang="en-US" altLang="ja-JP" sz="1200" b="1" dirty="0" smtClean="0">
                <a:solidFill>
                  <a:srgbClr val="B01C1C"/>
                </a:solidFill>
              </a:rPr>
              <a:t>China</a:t>
            </a:r>
            <a:endParaRPr lang="ja-JP" altLang="en-US" sz="900" b="1" dirty="0">
              <a:solidFill>
                <a:srgbClr val="000099"/>
              </a:solidFill>
            </a:endParaRPr>
          </a:p>
        </p:txBody>
      </p:sp>
      <p:sp>
        <p:nvSpPr>
          <p:cNvPr id="20508" name="AutoShape 19"/>
          <p:cNvSpPr>
            <a:spLocks noChangeArrowheads="1"/>
          </p:cNvSpPr>
          <p:nvPr/>
        </p:nvSpPr>
        <p:spPr bwMode="auto">
          <a:xfrm>
            <a:off x="5787016" y="4288536"/>
            <a:ext cx="1440000" cy="360000"/>
          </a:xfrm>
          <a:prstGeom prst="roundRect">
            <a:avLst>
              <a:gd name="adj" fmla="val 16667"/>
            </a:avLst>
          </a:prstGeom>
          <a:gradFill rotWithShape="1">
            <a:gsLst>
              <a:gs pos="0">
                <a:srgbClr val="EFBC9F"/>
              </a:gs>
              <a:gs pos="100000">
                <a:srgbClr val="E9A57F"/>
              </a:gs>
            </a:gsLst>
            <a:path path="shape">
              <a:fillToRect l="50000" t="50000" r="50000" b="50000"/>
            </a:path>
          </a:gradFill>
          <a:ln w="9525">
            <a:solidFill>
              <a:srgbClr val="990000"/>
            </a:solidFill>
            <a:round/>
            <a:headEnd/>
            <a:tailEnd/>
          </a:ln>
        </p:spPr>
        <p:txBody>
          <a:bodyPr wrap="none" anchor="ctr"/>
          <a:lstStyle/>
          <a:p>
            <a:pPr algn="ctr"/>
            <a:r>
              <a:rPr lang="en-US" altLang="ja-JP" sz="1200" b="1" dirty="0" smtClean="0">
                <a:solidFill>
                  <a:srgbClr val="B01C1C"/>
                </a:solidFill>
              </a:rPr>
              <a:t>Cambodia</a:t>
            </a:r>
            <a:endParaRPr lang="en-US" altLang="ja-JP" sz="900" b="1" dirty="0">
              <a:solidFill>
                <a:srgbClr val="000099"/>
              </a:solidFill>
              <a:latin typeface="Times New Roman" pitchFamily="18" charset="0"/>
            </a:endParaRPr>
          </a:p>
        </p:txBody>
      </p:sp>
      <p:sp>
        <p:nvSpPr>
          <p:cNvPr id="20509" name="AutoShape 20"/>
          <p:cNvSpPr>
            <a:spLocks noChangeArrowheads="1"/>
          </p:cNvSpPr>
          <p:nvPr/>
        </p:nvSpPr>
        <p:spPr bwMode="auto">
          <a:xfrm>
            <a:off x="5787016" y="5145792"/>
            <a:ext cx="1440000" cy="360000"/>
          </a:xfrm>
          <a:prstGeom prst="roundRect">
            <a:avLst>
              <a:gd name="adj" fmla="val 16667"/>
            </a:avLst>
          </a:prstGeom>
          <a:gradFill rotWithShape="1">
            <a:gsLst>
              <a:gs pos="0">
                <a:srgbClr val="EFBC9F"/>
              </a:gs>
              <a:gs pos="100000">
                <a:srgbClr val="E9A57F"/>
              </a:gs>
            </a:gsLst>
            <a:path path="shape">
              <a:fillToRect l="50000" t="50000" r="50000" b="50000"/>
            </a:path>
          </a:gradFill>
          <a:ln w="9525">
            <a:solidFill>
              <a:srgbClr val="990000"/>
            </a:solidFill>
            <a:round/>
            <a:headEnd/>
            <a:tailEnd/>
          </a:ln>
        </p:spPr>
        <p:txBody>
          <a:bodyPr wrap="none" anchor="ctr"/>
          <a:lstStyle/>
          <a:p>
            <a:pPr algn="ctr"/>
            <a:r>
              <a:rPr lang="en-US" altLang="ja-JP" sz="1200" b="1" dirty="0" smtClean="0">
                <a:solidFill>
                  <a:srgbClr val="B01C1C"/>
                </a:solidFill>
              </a:rPr>
              <a:t>Fiji</a:t>
            </a:r>
          </a:p>
        </p:txBody>
      </p:sp>
      <p:sp>
        <p:nvSpPr>
          <p:cNvPr id="20516" name="AutoShape 75"/>
          <p:cNvSpPr>
            <a:spLocks noChangeArrowheads="1"/>
          </p:cNvSpPr>
          <p:nvPr/>
        </p:nvSpPr>
        <p:spPr bwMode="auto">
          <a:xfrm>
            <a:off x="1115616" y="6093297"/>
            <a:ext cx="4176712" cy="576063"/>
          </a:xfrm>
          <a:prstGeom prst="roundRect">
            <a:avLst>
              <a:gd name="adj" fmla="val 16667"/>
            </a:avLst>
          </a:prstGeom>
          <a:solidFill>
            <a:srgbClr val="CCFF99"/>
          </a:solidFill>
          <a:ln w="9525">
            <a:solidFill>
              <a:srgbClr val="006600"/>
            </a:solidFill>
            <a:round/>
            <a:headEnd/>
            <a:tailEnd/>
          </a:ln>
        </p:spPr>
        <p:txBody>
          <a:bodyPr wrap="none" anchor="ctr"/>
          <a:lstStyle/>
          <a:p>
            <a:r>
              <a:rPr lang="ja-JP" altLang="en-US" sz="1400" b="1" dirty="0">
                <a:solidFill>
                  <a:srgbClr val="B01C1C"/>
                </a:solidFill>
                <a:latin typeface="Arial Unicode MS" pitchFamily="50" charset="-128"/>
                <a:ea typeface="Arial Unicode MS" pitchFamily="50" charset="-128"/>
                <a:cs typeface="Arial Unicode MS" pitchFamily="50" charset="-128"/>
              </a:rPr>
              <a:t>　　</a:t>
            </a:r>
            <a:r>
              <a:rPr lang="ja-JP" altLang="en-US" sz="1400" b="1" dirty="0" smtClean="0">
                <a:solidFill>
                  <a:srgbClr val="B01C1C"/>
                </a:solidFill>
                <a:latin typeface="Arial Unicode MS" pitchFamily="50" charset="-128"/>
                <a:ea typeface="Arial Unicode MS" pitchFamily="50" charset="-128"/>
                <a:cs typeface="Arial Unicode MS" pitchFamily="50" charset="-128"/>
              </a:rPr>
              <a:t>● </a:t>
            </a:r>
            <a:r>
              <a:rPr lang="en-US" altLang="ja-JP" sz="1400" b="1" dirty="0" smtClean="0">
                <a:solidFill>
                  <a:srgbClr val="B01C1C"/>
                </a:solidFill>
                <a:latin typeface="Arial Unicode MS" pitchFamily="50" charset="-128"/>
                <a:ea typeface="Arial Unicode MS" pitchFamily="50" charset="-128"/>
                <a:cs typeface="Arial Unicode MS" pitchFamily="50" charset="-128"/>
              </a:rPr>
              <a:t>Reduction of foot ulceration and amputation </a:t>
            </a:r>
            <a:endParaRPr lang="ja-JP" altLang="en-US" sz="1400" b="1" dirty="0">
              <a:solidFill>
                <a:srgbClr val="B01C1C"/>
              </a:solidFill>
              <a:latin typeface="Arial Unicode MS" pitchFamily="50" charset="-128"/>
              <a:ea typeface="Arial Unicode MS" pitchFamily="50" charset="-128"/>
              <a:cs typeface="Arial Unicode MS" pitchFamily="50" charset="-128"/>
            </a:endParaRPr>
          </a:p>
          <a:p>
            <a:r>
              <a:rPr lang="ja-JP" altLang="en-US" sz="1400" b="1" dirty="0">
                <a:solidFill>
                  <a:srgbClr val="B01C1C"/>
                </a:solidFill>
                <a:latin typeface="Arial Unicode MS" pitchFamily="50" charset="-128"/>
                <a:ea typeface="Arial Unicode MS" pitchFamily="50" charset="-128"/>
                <a:cs typeface="Arial Unicode MS" pitchFamily="50" charset="-128"/>
              </a:rPr>
              <a:t>　　</a:t>
            </a:r>
            <a:r>
              <a:rPr lang="ja-JP" altLang="en-US" sz="1400" b="1" dirty="0" smtClean="0">
                <a:solidFill>
                  <a:srgbClr val="B01C1C"/>
                </a:solidFill>
                <a:latin typeface="Arial Unicode MS" pitchFamily="50" charset="-128"/>
                <a:ea typeface="Arial Unicode MS" pitchFamily="50" charset="-128"/>
                <a:cs typeface="Arial Unicode MS" pitchFamily="50" charset="-128"/>
              </a:rPr>
              <a:t>● </a:t>
            </a:r>
            <a:r>
              <a:rPr lang="en-US" altLang="ja-JP" sz="1400" b="1" dirty="0" smtClean="0">
                <a:solidFill>
                  <a:srgbClr val="B01C1C"/>
                </a:solidFill>
                <a:latin typeface="Arial Unicode MS" pitchFamily="50" charset="-128"/>
                <a:ea typeface="Arial Unicode MS" pitchFamily="50" charset="-128"/>
                <a:cs typeface="Arial Unicode MS" pitchFamily="50" charset="-128"/>
              </a:rPr>
              <a:t>Improvement in patients’ quality of life </a:t>
            </a:r>
            <a:endParaRPr lang="ja-JP" altLang="en-US" sz="1400" b="1" dirty="0">
              <a:solidFill>
                <a:srgbClr val="B01C1C"/>
              </a:solidFill>
              <a:latin typeface="Arial Unicode MS" pitchFamily="50" charset="-128"/>
              <a:ea typeface="Arial Unicode MS" pitchFamily="50" charset="-128"/>
              <a:cs typeface="Arial Unicode MS" pitchFamily="50" charset="-128"/>
            </a:endParaRPr>
          </a:p>
        </p:txBody>
      </p:sp>
      <p:sp>
        <p:nvSpPr>
          <p:cNvPr id="20517" name="Oval 74"/>
          <p:cNvSpPr>
            <a:spLocks noChangeArrowheads="1"/>
          </p:cNvSpPr>
          <p:nvPr/>
        </p:nvSpPr>
        <p:spPr bwMode="auto">
          <a:xfrm>
            <a:off x="539552" y="6093296"/>
            <a:ext cx="1008062" cy="576064"/>
          </a:xfrm>
          <a:prstGeom prst="ellipse">
            <a:avLst/>
          </a:prstGeom>
          <a:gradFill rotWithShape="1">
            <a:gsLst>
              <a:gs pos="0">
                <a:srgbClr val="CCFF99"/>
              </a:gs>
              <a:gs pos="100000">
                <a:srgbClr val="00B800"/>
              </a:gs>
            </a:gsLst>
            <a:path path="shape">
              <a:fillToRect l="50000" t="50000" r="50000" b="50000"/>
            </a:path>
          </a:gradFill>
          <a:ln w="9525">
            <a:solidFill>
              <a:srgbClr val="008000"/>
            </a:solidFill>
            <a:round/>
            <a:headEnd/>
            <a:tailEnd/>
          </a:ln>
        </p:spPr>
        <p:txBody>
          <a:bodyPr wrap="none" anchor="ctr">
            <a:noAutofit/>
          </a:bodyPr>
          <a:lstStyle/>
          <a:p>
            <a:pPr algn="ctr"/>
            <a:r>
              <a:rPr lang="en-US" altLang="ja-JP" sz="1400" b="1" dirty="0" smtClean="0">
                <a:solidFill>
                  <a:srgbClr val="FF0000"/>
                </a:solidFill>
              </a:rPr>
              <a:t>Expected</a:t>
            </a:r>
          </a:p>
          <a:p>
            <a:pPr algn="ctr"/>
            <a:r>
              <a:rPr lang="en-US" altLang="ja-JP" sz="1400" b="1" dirty="0" smtClean="0">
                <a:solidFill>
                  <a:srgbClr val="FF0000"/>
                </a:solidFill>
              </a:rPr>
              <a:t> outcome</a:t>
            </a:r>
            <a:endParaRPr lang="ja-JP" altLang="en-US" sz="1400" b="1" dirty="0">
              <a:solidFill>
                <a:srgbClr val="FF0000"/>
              </a:solidFill>
            </a:endParaRPr>
          </a:p>
        </p:txBody>
      </p:sp>
      <p:sp>
        <p:nvSpPr>
          <p:cNvPr id="47" name="AutoShape 20"/>
          <p:cNvSpPr>
            <a:spLocks noChangeArrowheads="1"/>
          </p:cNvSpPr>
          <p:nvPr/>
        </p:nvSpPr>
        <p:spPr bwMode="auto">
          <a:xfrm>
            <a:off x="5796136" y="5589240"/>
            <a:ext cx="1440000" cy="360000"/>
          </a:xfrm>
          <a:prstGeom prst="roundRect">
            <a:avLst>
              <a:gd name="adj" fmla="val 16667"/>
            </a:avLst>
          </a:prstGeom>
          <a:gradFill rotWithShape="1">
            <a:gsLst>
              <a:gs pos="0">
                <a:srgbClr val="EFBC9F"/>
              </a:gs>
              <a:gs pos="100000">
                <a:srgbClr val="E9A57F"/>
              </a:gs>
            </a:gsLst>
            <a:path path="shape">
              <a:fillToRect l="50000" t="50000" r="50000" b="50000"/>
            </a:path>
          </a:gradFill>
          <a:ln w="9525">
            <a:solidFill>
              <a:srgbClr val="990000"/>
            </a:solidFill>
            <a:round/>
            <a:headEnd/>
            <a:tailEnd/>
          </a:ln>
        </p:spPr>
        <p:txBody>
          <a:bodyPr wrap="none" anchor="ctr"/>
          <a:lstStyle/>
          <a:p>
            <a:pPr algn="ctr"/>
            <a:r>
              <a:rPr lang="en-US" altLang="ja-JP" sz="1200" b="1" dirty="0" smtClean="0">
                <a:solidFill>
                  <a:srgbClr val="B01C1C"/>
                </a:solidFill>
              </a:rPr>
              <a:t>Indonesia</a:t>
            </a:r>
            <a:endParaRPr lang="en-US" altLang="ja-JP" sz="900" dirty="0">
              <a:solidFill>
                <a:srgbClr val="000099"/>
              </a:solidFill>
              <a:latin typeface="Times New Roman" pitchFamily="18" charset="0"/>
            </a:endParaRPr>
          </a:p>
        </p:txBody>
      </p:sp>
      <p:sp>
        <p:nvSpPr>
          <p:cNvPr id="48" name="AutoShape 23"/>
          <p:cNvSpPr>
            <a:spLocks noChangeArrowheads="1"/>
          </p:cNvSpPr>
          <p:nvPr/>
        </p:nvSpPr>
        <p:spPr bwMode="auto">
          <a:xfrm>
            <a:off x="5787016" y="6021328"/>
            <a:ext cx="1440000" cy="360000"/>
          </a:xfrm>
          <a:prstGeom prst="roundRect">
            <a:avLst>
              <a:gd name="adj" fmla="val 16667"/>
            </a:avLst>
          </a:prstGeom>
          <a:gradFill rotWithShape="1">
            <a:gsLst>
              <a:gs pos="0">
                <a:srgbClr val="EFBC9F"/>
              </a:gs>
              <a:gs pos="100000">
                <a:srgbClr val="E9A57F"/>
              </a:gs>
            </a:gsLst>
            <a:path path="shape">
              <a:fillToRect l="50000" t="50000" r="50000" b="50000"/>
            </a:path>
          </a:gradFill>
          <a:ln w="9525">
            <a:solidFill>
              <a:srgbClr val="990000"/>
            </a:solidFill>
            <a:round/>
            <a:headEnd/>
            <a:tailEnd/>
          </a:ln>
        </p:spPr>
        <p:txBody>
          <a:bodyPr wrap="none" anchor="ctr"/>
          <a:lstStyle/>
          <a:p>
            <a:pPr algn="ctr"/>
            <a:r>
              <a:rPr lang="en-US" altLang="ja-JP" sz="1200" b="1" dirty="0" smtClean="0">
                <a:solidFill>
                  <a:srgbClr val="B01C1C"/>
                </a:solidFill>
              </a:rPr>
              <a:t>Korea</a:t>
            </a:r>
            <a:endParaRPr lang="en-US" altLang="ja-JP" sz="900" dirty="0">
              <a:solidFill>
                <a:srgbClr val="000099"/>
              </a:solidFill>
              <a:latin typeface="Times New Roman" pitchFamily="18" charset="0"/>
            </a:endParaRPr>
          </a:p>
        </p:txBody>
      </p:sp>
      <p:grpSp>
        <p:nvGrpSpPr>
          <p:cNvPr id="2" name="グループ化 48"/>
          <p:cNvGrpSpPr/>
          <p:nvPr/>
        </p:nvGrpSpPr>
        <p:grpSpPr>
          <a:xfrm>
            <a:off x="3131840" y="4576782"/>
            <a:ext cx="2016125" cy="1444506"/>
            <a:chOff x="3635375" y="4527550"/>
            <a:chExt cx="2016125" cy="1511300"/>
          </a:xfrm>
        </p:grpSpPr>
        <p:sp>
          <p:nvSpPr>
            <p:cNvPr id="20500" name="Rectangle 64"/>
            <p:cNvSpPr>
              <a:spLocks noChangeArrowheads="1"/>
            </p:cNvSpPr>
            <p:nvPr/>
          </p:nvSpPr>
          <p:spPr bwMode="auto">
            <a:xfrm>
              <a:off x="3635375" y="4819928"/>
              <a:ext cx="2016125" cy="1218922"/>
            </a:xfrm>
            <a:prstGeom prst="rect">
              <a:avLst/>
            </a:prstGeom>
            <a:solidFill>
              <a:srgbClr val="FFCC99"/>
            </a:solidFill>
            <a:ln w="9525">
              <a:solidFill>
                <a:schemeClr val="tx1"/>
              </a:solidFill>
              <a:miter lim="800000"/>
              <a:headEnd/>
              <a:tailEnd/>
            </a:ln>
          </p:spPr>
          <p:txBody>
            <a:bodyPr wrap="none" anchor="ctr"/>
            <a:lstStyle/>
            <a:p>
              <a:r>
                <a:rPr lang="en-US" altLang="ja-JP" sz="1300" dirty="0" smtClean="0">
                  <a:solidFill>
                    <a:srgbClr val="990000"/>
                  </a:solidFill>
                  <a:latin typeface="Arial Unicode MS" pitchFamily="50" charset="-128"/>
                  <a:ea typeface="Arial Unicode MS" pitchFamily="50" charset="-128"/>
                  <a:cs typeface="Arial Unicode MS" pitchFamily="50" charset="-128"/>
                </a:rPr>
                <a:t>■Educational seminar</a:t>
              </a:r>
            </a:p>
            <a:p>
              <a:r>
                <a:rPr lang="ja-JP" altLang="en-US" sz="1300" dirty="0" smtClean="0">
                  <a:solidFill>
                    <a:srgbClr val="990000"/>
                  </a:solidFill>
                  <a:latin typeface="Arial Unicode MS" pitchFamily="50" charset="-128"/>
                  <a:ea typeface="Arial Unicode MS" pitchFamily="50" charset="-128"/>
                  <a:cs typeface="Arial Unicode MS" pitchFamily="50" charset="-128"/>
                </a:rPr>
                <a:t>■</a:t>
              </a:r>
              <a:r>
                <a:rPr lang="en-US" altLang="ja-JP" sz="1300" dirty="0" smtClean="0">
                  <a:solidFill>
                    <a:srgbClr val="990000"/>
                  </a:solidFill>
                  <a:latin typeface="Arial Unicode MS" pitchFamily="50" charset="-128"/>
                  <a:ea typeface="Arial Unicode MS" pitchFamily="50" charset="-128"/>
                  <a:cs typeface="Arial Unicode MS" pitchFamily="50" charset="-128"/>
                </a:rPr>
                <a:t>Survey of foot problems</a:t>
              </a:r>
            </a:p>
            <a:p>
              <a:r>
                <a:rPr lang="ja-JP" altLang="en-US" sz="1300" dirty="0" smtClean="0">
                  <a:solidFill>
                    <a:srgbClr val="990000"/>
                  </a:solidFill>
                  <a:latin typeface="Arial Unicode MS" pitchFamily="50" charset="-128"/>
                  <a:ea typeface="Arial Unicode MS" pitchFamily="50" charset="-128"/>
                  <a:cs typeface="Arial Unicode MS" pitchFamily="50" charset="-128"/>
                </a:rPr>
                <a:t>■</a:t>
              </a:r>
              <a:r>
                <a:rPr lang="en-US" altLang="ja-JP" sz="1300" dirty="0" smtClean="0">
                  <a:solidFill>
                    <a:srgbClr val="990000"/>
                  </a:solidFill>
                  <a:latin typeface="Arial Unicode MS" pitchFamily="50" charset="-128"/>
                  <a:ea typeface="Arial Unicode MS" pitchFamily="50" charset="-128"/>
                  <a:cs typeface="Arial Unicode MS" pitchFamily="50" charset="-128"/>
                </a:rPr>
                <a:t>Implementation of the </a:t>
              </a:r>
            </a:p>
            <a:p>
              <a:r>
                <a:rPr lang="en-US" altLang="ja-JP" sz="1300" dirty="0" smtClean="0">
                  <a:solidFill>
                    <a:srgbClr val="990000"/>
                  </a:solidFill>
                  <a:latin typeface="Arial Unicode MS" pitchFamily="50" charset="-128"/>
                  <a:ea typeface="Arial Unicode MS" pitchFamily="50" charset="-128"/>
                  <a:cs typeface="Arial Unicode MS" pitchFamily="50" charset="-128"/>
                </a:rPr>
                <a:t>    regional guidelines</a:t>
              </a:r>
              <a:endParaRPr lang="en-US" altLang="ja-JP" sz="1200" dirty="0">
                <a:solidFill>
                  <a:srgbClr val="990000"/>
                </a:solidFill>
                <a:latin typeface="Arial Unicode MS" pitchFamily="50" charset="-128"/>
                <a:ea typeface="Arial Unicode MS" pitchFamily="50" charset="-128"/>
                <a:cs typeface="Arial Unicode MS" pitchFamily="50" charset="-128"/>
              </a:endParaRPr>
            </a:p>
            <a:p>
              <a:endParaRPr lang="en-US" altLang="ja-JP" sz="1300" dirty="0" smtClean="0">
                <a:solidFill>
                  <a:srgbClr val="990000"/>
                </a:solidFill>
                <a:latin typeface="Arial Unicode MS" pitchFamily="50" charset="-128"/>
                <a:ea typeface="Arial Unicode MS" pitchFamily="50" charset="-128"/>
                <a:cs typeface="Arial Unicode MS" pitchFamily="50" charset="-128"/>
              </a:endParaRPr>
            </a:p>
          </p:txBody>
        </p:sp>
        <p:sp>
          <p:nvSpPr>
            <p:cNvPr id="20502" name="Rectangle 66"/>
            <p:cNvSpPr>
              <a:spLocks noChangeArrowheads="1"/>
            </p:cNvSpPr>
            <p:nvPr/>
          </p:nvSpPr>
          <p:spPr bwMode="auto">
            <a:xfrm>
              <a:off x="3635375" y="4527550"/>
              <a:ext cx="2016125" cy="292378"/>
            </a:xfrm>
            <a:prstGeom prst="rect">
              <a:avLst/>
            </a:prstGeom>
            <a:solidFill>
              <a:srgbClr val="990000"/>
            </a:solidFill>
            <a:ln w="9525">
              <a:solidFill>
                <a:schemeClr val="tx1"/>
              </a:solidFill>
              <a:miter lim="800000"/>
              <a:headEnd/>
              <a:tailEnd/>
            </a:ln>
          </p:spPr>
          <p:txBody>
            <a:bodyPr wrap="none" anchor="ctr"/>
            <a:lstStyle/>
            <a:p>
              <a:pPr algn="ctr"/>
              <a:r>
                <a:rPr lang="en-US" altLang="ja-JP" sz="1400" b="1" dirty="0" smtClean="0">
                  <a:solidFill>
                    <a:prstClr val="white"/>
                  </a:solidFill>
                </a:rPr>
                <a:t>IDF-WPR DFC</a:t>
              </a:r>
              <a:endParaRPr lang="ja-JP" altLang="en-US" sz="1400" b="1" dirty="0">
                <a:solidFill>
                  <a:prstClr val="white"/>
                </a:solidFill>
              </a:endParaRPr>
            </a:p>
          </p:txBody>
        </p:sp>
      </p:grpSp>
      <p:sp>
        <p:nvSpPr>
          <p:cNvPr id="55" name="テキスト ボックス 54"/>
          <p:cNvSpPr txBox="1"/>
          <p:nvPr/>
        </p:nvSpPr>
        <p:spPr>
          <a:xfrm>
            <a:off x="3563888" y="3323083"/>
            <a:ext cx="5463083" cy="456431"/>
          </a:xfrm>
          <a:prstGeom prst="rect">
            <a:avLst/>
          </a:prstGeom>
        </p:spPr>
        <p:style>
          <a:lnRef idx="0">
            <a:schemeClr val="dk1"/>
          </a:lnRef>
          <a:fillRef idx="3">
            <a:schemeClr val="dk1"/>
          </a:fillRef>
          <a:effectRef idx="3">
            <a:schemeClr val="dk1"/>
          </a:effectRef>
          <a:fontRef idx="minor">
            <a:schemeClr val="lt1"/>
          </a:fontRef>
        </p:style>
        <p:txBody>
          <a:bodyPr wrap="square" rtlCol="0" anchor="ctr">
            <a:normAutofit/>
          </a:bodyPr>
          <a:lstStyle/>
          <a:p>
            <a:r>
              <a:rPr lang="en-US" altLang="ja-JP" b="1" dirty="0" smtClean="0">
                <a:solidFill>
                  <a:prstClr val="white"/>
                </a:solidFill>
              </a:rPr>
              <a:t>IDF-WPR recognized diabetic foot center (IDF-WPR DFC)</a:t>
            </a:r>
            <a:endParaRPr lang="ja-JP" altLang="en-US" b="1" dirty="0">
              <a:solidFill>
                <a:prstClr val="white"/>
              </a:solidFill>
            </a:endParaRPr>
          </a:p>
        </p:txBody>
      </p:sp>
      <p:pic>
        <p:nvPicPr>
          <p:cNvPr id="56" name="Picture 17" descr="6684"/>
          <p:cNvPicPr>
            <a:picLocks noChangeAspect="1" noChangeArrowheads="1"/>
          </p:cNvPicPr>
          <p:nvPr/>
        </p:nvPicPr>
        <p:blipFill>
          <a:blip r:embed="rId3" cstate="print"/>
          <a:srcRect/>
          <a:stretch>
            <a:fillRect/>
          </a:stretch>
        </p:blipFill>
        <p:spPr bwMode="auto">
          <a:xfrm>
            <a:off x="306431" y="908720"/>
            <a:ext cx="1529265" cy="1819377"/>
          </a:xfrm>
          <a:prstGeom prst="rect">
            <a:avLst/>
          </a:prstGeom>
          <a:noFill/>
          <a:ln w="9525">
            <a:noFill/>
            <a:miter lim="800000"/>
            <a:headEnd/>
            <a:tailEnd/>
          </a:ln>
        </p:spPr>
      </p:pic>
      <p:pic>
        <p:nvPicPr>
          <p:cNvPr id="57" name="図 56" descr="WHOロゴ.gif"/>
          <p:cNvPicPr>
            <a:picLocks noChangeAspect="1"/>
          </p:cNvPicPr>
          <p:nvPr/>
        </p:nvPicPr>
        <p:blipFill>
          <a:blip r:embed="rId4" cstate="print"/>
          <a:stretch>
            <a:fillRect/>
          </a:stretch>
        </p:blipFill>
        <p:spPr>
          <a:xfrm>
            <a:off x="3592463" y="764704"/>
            <a:ext cx="803443" cy="832355"/>
          </a:xfrm>
          <a:prstGeom prst="rect">
            <a:avLst/>
          </a:prstGeom>
        </p:spPr>
      </p:pic>
      <p:sp>
        <p:nvSpPr>
          <p:cNvPr id="58" name="Oval 59"/>
          <p:cNvSpPr>
            <a:spLocks noChangeArrowheads="1"/>
          </p:cNvSpPr>
          <p:nvPr/>
        </p:nvSpPr>
        <p:spPr bwMode="auto">
          <a:xfrm>
            <a:off x="3635896" y="2679014"/>
            <a:ext cx="744463" cy="245930"/>
          </a:xfrm>
          <a:prstGeom prst="ellipse">
            <a:avLst/>
          </a:prstGeom>
          <a:gradFill rotWithShape="1">
            <a:gsLst>
              <a:gs pos="0">
                <a:srgbClr val="FFFF99"/>
              </a:gs>
              <a:gs pos="100000">
                <a:srgbClr val="FFCC00"/>
              </a:gs>
            </a:gsLst>
            <a:path path="shape">
              <a:fillToRect l="50000" t="50000" r="50000" b="50000"/>
            </a:path>
          </a:gradFill>
          <a:ln w="9525">
            <a:noFill/>
            <a:round/>
            <a:headEnd/>
            <a:tailEnd/>
          </a:ln>
        </p:spPr>
        <p:txBody>
          <a:bodyPr wrap="none" anchor="ctr"/>
          <a:lstStyle/>
          <a:p>
            <a:pPr algn="ctr"/>
            <a:r>
              <a:rPr lang="en-US" altLang="ja-JP" sz="1400" b="1" dirty="0" smtClean="0">
                <a:solidFill>
                  <a:srgbClr val="B01C1C"/>
                </a:solidFill>
                <a:latin typeface="Times New Roman" pitchFamily="18" charset="0"/>
              </a:rPr>
              <a:t>SPC</a:t>
            </a:r>
            <a:endParaRPr lang="en-US" altLang="ja-JP" sz="1400" b="1" dirty="0">
              <a:solidFill>
                <a:srgbClr val="B01C1C"/>
              </a:solidFill>
              <a:latin typeface="Times New Roman" pitchFamily="18" charset="0"/>
            </a:endParaRPr>
          </a:p>
        </p:txBody>
      </p:sp>
      <p:sp>
        <p:nvSpPr>
          <p:cNvPr id="59" name="Oval 59"/>
          <p:cNvSpPr>
            <a:spLocks noChangeArrowheads="1"/>
          </p:cNvSpPr>
          <p:nvPr/>
        </p:nvSpPr>
        <p:spPr bwMode="auto">
          <a:xfrm>
            <a:off x="3635896" y="1628800"/>
            <a:ext cx="720080" cy="232906"/>
          </a:xfrm>
          <a:prstGeom prst="ellipse">
            <a:avLst/>
          </a:prstGeom>
          <a:gradFill rotWithShape="1">
            <a:gsLst>
              <a:gs pos="0">
                <a:srgbClr val="FFFF99"/>
              </a:gs>
              <a:gs pos="100000">
                <a:srgbClr val="FFCC00"/>
              </a:gs>
            </a:gsLst>
            <a:path path="shape">
              <a:fillToRect l="50000" t="50000" r="50000" b="50000"/>
            </a:path>
          </a:gradFill>
          <a:ln w="9525">
            <a:noFill/>
            <a:round/>
            <a:headEnd/>
            <a:tailEnd/>
          </a:ln>
        </p:spPr>
        <p:txBody>
          <a:bodyPr wrap="none" anchor="ctr"/>
          <a:lstStyle/>
          <a:p>
            <a:pPr algn="ctr"/>
            <a:r>
              <a:rPr lang="en-US" altLang="ja-JP" sz="1400" b="1" dirty="0" smtClean="0">
                <a:solidFill>
                  <a:srgbClr val="B01C1C"/>
                </a:solidFill>
                <a:latin typeface="Times New Roman" pitchFamily="18" charset="0"/>
              </a:rPr>
              <a:t>WHO</a:t>
            </a:r>
            <a:endParaRPr lang="en-US" altLang="ja-JP" sz="1400" b="1" dirty="0">
              <a:solidFill>
                <a:srgbClr val="B01C1C"/>
              </a:solidFill>
              <a:latin typeface="Times New Roman" pitchFamily="18" charset="0"/>
            </a:endParaRPr>
          </a:p>
        </p:txBody>
      </p:sp>
      <p:sp>
        <p:nvSpPr>
          <p:cNvPr id="60" name="Oval 54"/>
          <p:cNvSpPr>
            <a:spLocks noChangeArrowheads="1"/>
          </p:cNvSpPr>
          <p:nvPr/>
        </p:nvSpPr>
        <p:spPr bwMode="auto">
          <a:xfrm>
            <a:off x="1264047" y="2768349"/>
            <a:ext cx="2232025" cy="358775"/>
          </a:xfrm>
          <a:prstGeom prst="ellipse">
            <a:avLst/>
          </a:prstGeom>
          <a:solidFill>
            <a:srgbClr val="FFFFB3"/>
          </a:solidFill>
          <a:ln w="9525">
            <a:solidFill>
              <a:srgbClr val="CC0000"/>
            </a:solidFill>
            <a:round/>
            <a:headEnd/>
            <a:tailEnd/>
          </a:ln>
        </p:spPr>
        <p:txBody>
          <a:bodyPr wrap="none" anchor="ctr"/>
          <a:lstStyle/>
          <a:p>
            <a:pPr algn="ctr"/>
            <a:r>
              <a:rPr lang="en-US" altLang="ja-JP" b="1" dirty="0" smtClean="0">
                <a:solidFill>
                  <a:srgbClr val="CC0000"/>
                </a:solidFill>
                <a:latin typeface="Times New Roman" pitchFamily="18" charset="0"/>
              </a:rPr>
              <a:t>Executive board</a:t>
            </a:r>
            <a:endParaRPr lang="en-US" altLang="ja-JP" b="1" dirty="0">
              <a:solidFill>
                <a:srgbClr val="CC0000"/>
              </a:solidFill>
              <a:latin typeface="Times New Roman" pitchFamily="18" charset="0"/>
            </a:endParaRPr>
          </a:p>
        </p:txBody>
      </p:sp>
      <p:sp>
        <p:nvSpPr>
          <p:cNvPr id="61" name="Oval 54"/>
          <p:cNvSpPr>
            <a:spLocks noChangeArrowheads="1"/>
          </p:cNvSpPr>
          <p:nvPr/>
        </p:nvSpPr>
        <p:spPr bwMode="auto">
          <a:xfrm>
            <a:off x="107503" y="3332609"/>
            <a:ext cx="1872208" cy="432048"/>
          </a:xfrm>
          <a:prstGeom prst="ellipse">
            <a:avLst/>
          </a:prstGeom>
          <a:solidFill>
            <a:srgbClr val="FFFF00"/>
          </a:solidFill>
          <a:ln w="9525">
            <a:solidFill>
              <a:srgbClr val="CC0000"/>
            </a:solidFill>
            <a:round/>
            <a:headEnd/>
            <a:tailEnd/>
          </a:ln>
        </p:spPr>
        <p:txBody>
          <a:bodyPr wrap="none" anchor="ctr"/>
          <a:lstStyle/>
          <a:p>
            <a:pPr algn="ctr"/>
            <a:r>
              <a:rPr lang="en-US" altLang="ja-JP" b="1" dirty="0" smtClean="0">
                <a:solidFill>
                  <a:srgbClr val="CC0000"/>
                </a:solidFill>
                <a:latin typeface="Times New Roman" pitchFamily="18" charset="0"/>
              </a:rPr>
              <a:t>TASKFORCE</a:t>
            </a:r>
            <a:endParaRPr lang="en-US" altLang="ja-JP" b="1" dirty="0">
              <a:solidFill>
                <a:srgbClr val="CC0000"/>
              </a:solidFill>
              <a:latin typeface="Times New Roman" pitchFamily="18" charset="0"/>
            </a:endParaRPr>
          </a:p>
        </p:txBody>
      </p:sp>
      <p:sp>
        <p:nvSpPr>
          <p:cNvPr id="49" name="AutoShape 23"/>
          <p:cNvSpPr>
            <a:spLocks noChangeArrowheads="1"/>
          </p:cNvSpPr>
          <p:nvPr/>
        </p:nvSpPr>
        <p:spPr bwMode="auto">
          <a:xfrm>
            <a:off x="7308304" y="3862758"/>
            <a:ext cx="1440000" cy="360000"/>
          </a:xfrm>
          <a:prstGeom prst="roundRect">
            <a:avLst>
              <a:gd name="adj" fmla="val 16667"/>
            </a:avLst>
          </a:prstGeom>
          <a:gradFill rotWithShape="1">
            <a:gsLst>
              <a:gs pos="0">
                <a:srgbClr val="EFBC9F"/>
              </a:gs>
              <a:gs pos="100000">
                <a:srgbClr val="E9A57F"/>
              </a:gs>
            </a:gsLst>
            <a:path path="shape">
              <a:fillToRect l="50000" t="50000" r="50000" b="50000"/>
            </a:path>
          </a:gradFill>
          <a:ln w="9525">
            <a:solidFill>
              <a:srgbClr val="990000"/>
            </a:solidFill>
            <a:round/>
            <a:headEnd/>
            <a:tailEnd/>
          </a:ln>
        </p:spPr>
        <p:txBody>
          <a:bodyPr wrap="none" anchor="ctr"/>
          <a:lstStyle/>
          <a:p>
            <a:pPr algn="ctr"/>
            <a:r>
              <a:rPr lang="en-US" altLang="ja-JP" sz="1200" b="1" dirty="0" smtClean="0">
                <a:solidFill>
                  <a:srgbClr val="B01C1C"/>
                </a:solidFill>
              </a:rPr>
              <a:t>Mongolia</a:t>
            </a:r>
            <a:endParaRPr lang="ja-JP" altLang="en-US" sz="1200" b="1" dirty="0">
              <a:solidFill>
                <a:srgbClr val="B01C1C"/>
              </a:solidFill>
            </a:endParaRPr>
          </a:p>
        </p:txBody>
      </p:sp>
      <p:pic>
        <p:nvPicPr>
          <p:cNvPr id="238593" name="Picture 1"/>
          <p:cNvPicPr>
            <a:picLocks noChangeAspect="1" noChangeArrowheads="1"/>
          </p:cNvPicPr>
          <p:nvPr/>
        </p:nvPicPr>
        <p:blipFill>
          <a:blip r:embed="rId5" cstate="print"/>
          <a:srcRect/>
          <a:stretch>
            <a:fillRect/>
          </a:stretch>
        </p:blipFill>
        <p:spPr bwMode="auto">
          <a:xfrm>
            <a:off x="3635896" y="1958934"/>
            <a:ext cx="731800" cy="754813"/>
          </a:xfrm>
          <a:prstGeom prst="rect">
            <a:avLst/>
          </a:prstGeom>
          <a:noFill/>
          <a:ln w="9525">
            <a:noFill/>
            <a:miter lim="800000"/>
            <a:headEnd/>
            <a:tailEnd/>
          </a:ln>
        </p:spPr>
      </p:pic>
      <p:sp>
        <p:nvSpPr>
          <p:cNvPr id="54" name="AutoShape 23"/>
          <p:cNvSpPr>
            <a:spLocks noChangeArrowheads="1"/>
          </p:cNvSpPr>
          <p:nvPr/>
        </p:nvSpPr>
        <p:spPr bwMode="auto">
          <a:xfrm>
            <a:off x="5796136" y="3862758"/>
            <a:ext cx="1440000" cy="360000"/>
          </a:xfrm>
          <a:prstGeom prst="roundRect">
            <a:avLst>
              <a:gd name="adj" fmla="val 16667"/>
            </a:avLst>
          </a:prstGeom>
          <a:gradFill rotWithShape="1">
            <a:gsLst>
              <a:gs pos="0">
                <a:srgbClr val="EFBC9F"/>
              </a:gs>
              <a:gs pos="100000">
                <a:srgbClr val="E9A57F"/>
              </a:gs>
            </a:gsLst>
            <a:path path="shape">
              <a:fillToRect l="50000" t="50000" r="50000" b="50000"/>
            </a:path>
          </a:gradFill>
          <a:ln w="9525">
            <a:solidFill>
              <a:srgbClr val="990000"/>
            </a:solidFill>
            <a:round/>
            <a:headEnd/>
            <a:tailEnd/>
          </a:ln>
        </p:spPr>
        <p:txBody>
          <a:bodyPr wrap="none" anchor="ctr"/>
          <a:lstStyle/>
          <a:p>
            <a:pPr algn="ctr"/>
            <a:r>
              <a:rPr lang="en-US" altLang="ja-JP" sz="1200" b="1" dirty="0" smtClean="0">
                <a:solidFill>
                  <a:srgbClr val="B01C1C"/>
                </a:solidFill>
              </a:rPr>
              <a:t>Australia</a:t>
            </a:r>
          </a:p>
        </p:txBody>
      </p:sp>
      <p:sp>
        <p:nvSpPr>
          <p:cNvPr id="62" name="AutoShape 23"/>
          <p:cNvSpPr>
            <a:spLocks noChangeArrowheads="1"/>
          </p:cNvSpPr>
          <p:nvPr/>
        </p:nvSpPr>
        <p:spPr bwMode="auto">
          <a:xfrm>
            <a:off x="7308304" y="4294806"/>
            <a:ext cx="1440000" cy="360000"/>
          </a:xfrm>
          <a:prstGeom prst="roundRect">
            <a:avLst>
              <a:gd name="adj" fmla="val 16667"/>
            </a:avLst>
          </a:prstGeom>
          <a:gradFill rotWithShape="1">
            <a:gsLst>
              <a:gs pos="0">
                <a:srgbClr val="EFBC9F"/>
              </a:gs>
              <a:gs pos="100000">
                <a:srgbClr val="E9A57F"/>
              </a:gs>
            </a:gsLst>
            <a:path path="shape">
              <a:fillToRect l="50000" t="50000" r="50000" b="50000"/>
            </a:path>
          </a:gradFill>
          <a:ln w="9525">
            <a:solidFill>
              <a:srgbClr val="990000"/>
            </a:solidFill>
            <a:round/>
            <a:headEnd/>
            <a:tailEnd/>
          </a:ln>
        </p:spPr>
        <p:txBody>
          <a:bodyPr wrap="none" anchor="ctr"/>
          <a:lstStyle/>
          <a:p>
            <a:pPr algn="ctr"/>
            <a:r>
              <a:rPr lang="en-US" altLang="ja-JP" sz="1200" b="1" dirty="0" smtClean="0">
                <a:solidFill>
                  <a:srgbClr val="B01C1C"/>
                </a:solidFill>
              </a:rPr>
              <a:t>Philippines</a:t>
            </a:r>
            <a:endParaRPr lang="ja-JP" altLang="en-US" sz="1200" b="1" dirty="0" smtClean="0">
              <a:solidFill>
                <a:srgbClr val="B01C1C"/>
              </a:solidFill>
            </a:endParaRPr>
          </a:p>
        </p:txBody>
      </p:sp>
      <p:sp>
        <p:nvSpPr>
          <p:cNvPr id="63" name="AutoShape 23"/>
          <p:cNvSpPr>
            <a:spLocks noChangeArrowheads="1"/>
          </p:cNvSpPr>
          <p:nvPr/>
        </p:nvSpPr>
        <p:spPr bwMode="auto">
          <a:xfrm>
            <a:off x="7308304" y="4726854"/>
            <a:ext cx="1440000" cy="360000"/>
          </a:xfrm>
          <a:prstGeom prst="roundRect">
            <a:avLst>
              <a:gd name="adj" fmla="val 16667"/>
            </a:avLst>
          </a:prstGeom>
          <a:gradFill rotWithShape="1">
            <a:gsLst>
              <a:gs pos="0">
                <a:srgbClr val="EFBC9F"/>
              </a:gs>
              <a:gs pos="100000">
                <a:srgbClr val="E9A57F"/>
              </a:gs>
            </a:gsLst>
            <a:path path="shape">
              <a:fillToRect l="50000" t="50000" r="50000" b="50000"/>
            </a:path>
          </a:gradFill>
          <a:ln w="9525">
            <a:solidFill>
              <a:srgbClr val="990000"/>
            </a:solidFill>
            <a:round/>
            <a:headEnd/>
            <a:tailEnd/>
          </a:ln>
        </p:spPr>
        <p:txBody>
          <a:bodyPr wrap="none" anchor="ctr"/>
          <a:lstStyle/>
          <a:p>
            <a:pPr algn="ctr"/>
            <a:r>
              <a:rPr lang="en-US" altLang="ja-JP" sz="1200" b="1" dirty="0" smtClean="0">
                <a:solidFill>
                  <a:srgbClr val="B01C1C"/>
                </a:solidFill>
              </a:rPr>
              <a:t>Taiwan</a:t>
            </a:r>
            <a:endParaRPr lang="ja-JP" altLang="en-US" sz="1200" b="1" dirty="0">
              <a:solidFill>
                <a:srgbClr val="B01C1C"/>
              </a:solidFill>
            </a:endParaRPr>
          </a:p>
        </p:txBody>
      </p:sp>
      <p:sp>
        <p:nvSpPr>
          <p:cNvPr id="64" name="AutoShape 23"/>
          <p:cNvSpPr>
            <a:spLocks noChangeArrowheads="1"/>
          </p:cNvSpPr>
          <p:nvPr/>
        </p:nvSpPr>
        <p:spPr bwMode="auto">
          <a:xfrm>
            <a:off x="7308304" y="5158902"/>
            <a:ext cx="1440000" cy="360000"/>
          </a:xfrm>
          <a:prstGeom prst="roundRect">
            <a:avLst>
              <a:gd name="adj" fmla="val 16667"/>
            </a:avLst>
          </a:prstGeom>
          <a:gradFill rotWithShape="1">
            <a:gsLst>
              <a:gs pos="0">
                <a:srgbClr val="EFBC9F"/>
              </a:gs>
              <a:gs pos="100000">
                <a:srgbClr val="E9A57F"/>
              </a:gs>
            </a:gsLst>
            <a:path path="shape">
              <a:fillToRect l="50000" t="50000" r="50000" b="50000"/>
            </a:path>
          </a:gradFill>
          <a:ln w="9525">
            <a:solidFill>
              <a:srgbClr val="990000"/>
            </a:solidFill>
            <a:round/>
            <a:headEnd/>
            <a:tailEnd/>
          </a:ln>
        </p:spPr>
        <p:txBody>
          <a:bodyPr wrap="none" anchor="ctr"/>
          <a:lstStyle/>
          <a:p>
            <a:pPr algn="ctr"/>
            <a:r>
              <a:rPr lang="en-US" altLang="ja-JP" sz="1200" b="1" dirty="0" smtClean="0">
                <a:solidFill>
                  <a:srgbClr val="B01C1C"/>
                </a:solidFill>
              </a:rPr>
              <a:t>Thailand</a:t>
            </a:r>
            <a:endParaRPr lang="ja-JP" altLang="en-US" sz="1200" b="1" dirty="0">
              <a:solidFill>
                <a:srgbClr val="B01C1C"/>
              </a:solidFill>
            </a:endParaRPr>
          </a:p>
        </p:txBody>
      </p:sp>
      <p:sp>
        <p:nvSpPr>
          <p:cNvPr id="65" name="Oval 59"/>
          <p:cNvSpPr>
            <a:spLocks noChangeArrowheads="1"/>
          </p:cNvSpPr>
          <p:nvPr/>
        </p:nvSpPr>
        <p:spPr bwMode="auto">
          <a:xfrm>
            <a:off x="1979712" y="1702643"/>
            <a:ext cx="1512168" cy="430213"/>
          </a:xfrm>
          <a:prstGeom prst="ellipse">
            <a:avLst/>
          </a:prstGeom>
          <a:gradFill rotWithShape="1">
            <a:gsLst>
              <a:gs pos="0">
                <a:srgbClr val="FFFF99"/>
              </a:gs>
              <a:gs pos="100000">
                <a:srgbClr val="FFCC00"/>
              </a:gs>
            </a:gsLst>
            <a:path path="shape">
              <a:fillToRect l="50000" t="50000" r="50000" b="50000"/>
            </a:path>
          </a:gradFill>
          <a:ln w="9525">
            <a:noFill/>
            <a:round/>
            <a:headEnd/>
            <a:tailEnd/>
          </a:ln>
        </p:spPr>
        <p:txBody>
          <a:bodyPr wrap="none" anchor="ctr"/>
          <a:lstStyle/>
          <a:p>
            <a:pPr algn="ctr"/>
            <a:r>
              <a:rPr lang="en-US" altLang="ja-JP" sz="1400" b="1" dirty="0" smtClean="0">
                <a:solidFill>
                  <a:srgbClr val="B01C1C"/>
                </a:solidFill>
                <a:latin typeface="Times New Roman" pitchFamily="18" charset="0"/>
              </a:rPr>
              <a:t>Experts in WPR</a:t>
            </a:r>
            <a:endParaRPr lang="en-US" altLang="ja-JP" sz="1400" b="1" dirty="0">
              <a:solidFill>
                <a:srgbClr val="B01C1C"/>
              </a:solidFill>
              <a:latin typeface="Times New Roman" pitchFamily="18" charset="0"/>
            </a:endParaRPr>
          </a:p>
        </p:txBody>
      </p:sp>
      <p:sp>
        <p:nvSpPr>
          <p:cNvPr id="66" name="Oval 59"/>
          <p:cNvSpPr>
            <a:spLocks noChangeArrowheads="1"/>
          </p:cNvSpPr>
          <p:nvPr/>
        </p:nvSpPr>
        <p:spPr bwMode="auto">
          <a:xfrm>
            <a:off x="1979712" y="2206699"/>
            <a:ext cx="1512168" cy="430213"/>
          </a:xfrm>
          <a:prstGeom prst="ellipse">
            <a:avLst/>
          </a:prstGeom>
          <a:gradFill rotWithShape="1">
            <a:gsLst>
              <a:gs pos="0">
                <a:srgbClr val="FFFF99"/>
              </a:gs>
              <a:gs pos="100000">
                <a:srgbClr val="FFCC00"/>
              </a:gs>
            </a:gsLst>
            <a:path path="shape">
              <a:fillToRect l="50000" t="50000" r="50000" b="50000"/>
            </a:path>
          </a:gradFill>
          <a:ln w="9525">
            <a:noFill/>
            <a:round/>
            <a:headEnd/>
            <a:tailEnd/>
          </a:ln>
        </p:spPr>
        <p:txBody>
          <a:bodyPr wrap="none" anchor="ctr"/>
          <a:lstStyle/>
          <a:p>
            <a:pPr algn="ctr"/>
            <a:r>
              <a:rPr lang="en-US" altLang="ja-JP" sz="1400" b="1" dirty="0" smtClean="0">
                <a:solidFill>
                  <a:srgbClr val="B01C1C"/>
                </a:solidFill>
                <a:latin typeface="Times New Roman" pitchFamily="18" charset="0"/>
              </a:rPr>
              <a:t>Foreign Experts</a:t>
            </a:r>
            <a:endParaRPr lang="en-US" altLang="ja-JP" sz="1400" b="1" dirty="0">
              <a:solidFill>
                <a:srgbClr val="B01C1C"/>
              </a:solidFill>
              <a:latin typeface="Times New Roman" pitchFamily="18" charset="0"/>
            </a:endParaRPr>
          </a:p>
        </p:txBody>
      </p:sp>
      <p:sp>
        <p:nvSpPr>
          <p:cNvPr id="67" name="AutoShape 20"/>
          <p:cNvSpPr>
            <a:spLocks noChangeArrowheads="1"/>
          </p:cNvSpPr>
          <p:nvPr/>
        </p:nvSpPr>
        <p:spPr bwMode="auto">
          <a:xfrm>
            <a:off x="7308304" y="5587530"/>
            <a:ext cx="1440000" cy="360000"/>
          </a:xfrm>
          <a:prstGeom prst="roundRect">
            <a:avLst>
              <a:gd name="adj" fmla="val 16667"/>
            </a:avLst>
          </a:prstGeom>
          <a:gradFill rotWithShape="1">
            <a:gsLst>
              <a:gs pos="0">
                <a:srgbClr val="EFBC9F"/>
              </a:gs>
              <a:gs pos="100000">
                <a:srgbClr val="E9A57F"/>
              </a:gs>
            </a:gsLst>
            <a:path path="shape">
              <a:fillToRect l="50000" t="50000" r="50000" b="50000"/>
            </a:path>
          </a:gradFill>
          <a:ln w="9525">
            <a:solidFill>
              <a:srgbClr val="990000"/>
            </a:solidFill>
            <a:round/>
            <a:headEnd/>
            <a:tailEnd/>
          </a:ln>
        </p:spPr>
        <p:txBody>
          <a:bodyPr wrap="none" anchor="ctr"/>
          <a:lstStyle/>
          <a:p>
            <a:pPr algn="ctr"/>
            <a:r>
              <a:rPr lang="en-US" altLang="ja-JP" sz="1200" b="1" dirty="0" smtClean="0">
                <a:solidFill>
                  <a:srgbClr val="B01C1C"/>
                </a:solidFill>
              </a:rPr>
              <a:t>Vietnam</a:t>
            </a:r>
            <a:endParaRPr lang="ja-JP" altLang="en-US" sz="1200" b="1" dirty="0" smtClean="0">
              <a:solidFill>
                <a:srgbClr val="B01C1C"/>
              </a:solidFill>
            </a:endParaRPr>
          </a:p>
        </p:txBody>
      </p:sp>
      <p:sp>
        <p:nvSpPr>
          <p:cNvPr id="68" name="AutoShape 23"/>
          <p:cNvSpPr>
            <a:spLocks noChangeArrowheads="1"/>
          </p:cNvSpPr>
          <p:nvPr/>
        </p:nvSpPr>
        <p:spPr bwMode="auto">
          <a:xfrm>
            <a:off x="7299184" y="6019578"/>
            <a:ext cx="1440000" cy="360000"/>
          </a:xfrm>
          <a:prstGeom prst="roundRect">
            <a:avLst>
              <a:gd name="adj" fmla="val 16667"/>
            </a:avLst>
          </a:prstGeom>
          <a:gradFill rotWithShape="1">
            <a:gsLst>
              <a:gs pos="0">
                <a:srgbClr val="EFBC9F"/>
              </a:gs>
              <a:gs pos="100000">
                <a:srgbClr val="E9A57F"/>
              </a:gs>
            </a:gsLst>
            <a:path path="shape">
              <a:fillToRect l="50000" t="50000" r="50000" b="50000"/>
            </a:path>
          </a:gradFill>
          <a:ln w="9525">
            <a:solidFill>
              <a:srgbClr val="990000"/>
            </a:solidFill>
            <a:round/>
            <a:headEnd/>
            <a:tailEnd/>
          </a:ln>
        </p:spPr>
        <p:txBody>
          <a:bodyPr wrap="none" anchor="ctr"/>
          <a:lstStyle/>
          <a:p>
            <a:pPr algn="ctr"/>
            <a:endParaRPr lang="ja-JP" altLang="en-US" sz="1200" b="1" dirty="0">
              <a:solidFill>
                <a:srgbClr val="B01C1C"/>
              </a:solidFill>
            </a:endParaRPr>
          </a:p>
        </p:txBody>
      </p:sp>
      <p:sp>
        <p:nvSpPr>
          <p:cNvPr id="20487" name="AutoShape 27"/>
          <p:cNvSpPr>
            <a:spLocks noChangeArrowheads="1"/>
          </p:cNvSpPr>
          <p:nvPr/>
        </p:nvSpPr>
        <p:spPr bwMode="auto">
          <a:xfrm>
            <a:off x="6804025" y="2151906"/>
            <a:ext cx="431800" cy="278506"/>
          </a:xfrm>
          <a:prstGeom prst="downArrow">
            <a:avLst>
              <a:gd name="adj1" fmla="val 50000"/>
              <a:gd name="adj2" fmla="val 62633"/>
            </a:avLst>
          </a:prstGeom>
          <a:gradFill rotWithShape="1">
            <a:gsLst>
              <a:gs pos="0">
                <a:srgbClr val="E18451"/>
              </a:gs>
              <a:gs pos="100000">
                <a:srgbClr val="C62020"/>
              </a:gs>
            </a:gsLst>
            <a:lin ang="5400000" scaled="1"/>
          </a:gradFill>
          <a:ln w="9525">
            <a:noFill/>
            <a:miter lim="800000"/>
            <a:headEnd/>
            <a:tailEnd/>
          </a:ln>
        </p:spPr>
        <p:txBody>
          <a:bodyPr wrap="none" anchor="ctr"/>
          <a:lstStyle/>
          <a:p>
            <a:endParaRPr lang="ja-JP" altLang="en-US" dirty="0">
              <a:solidFill>
                <a:prstClr val="black"/>
              </a:solidFill>
            </a:endParaRPr>
          </a:p>
        </p:txBody>
      </p:sp>
      <p:sp>
        <p:nvSpPr>
          <p:cNvPr id="69" name="正方形/長方形 68"/>
          <p:cNvSpPr/>
          <p:nvPr/>
        </p:nvSpPr>
        <p:spPr>
          <a:xfrm>
            <a:off x="1926754" y="1124744"/>
            <a:ext cx="1584176" cy="432048"/>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altLang="ja-JP" b="1" dirty="0" smtClean="0">
                <a:solidFill>
                  <a:prstClr val="white"/>
                </a:solidFill>
                <a:latin typeface="Times New Roman" pitchFamily="18" charset="0"/>
                <a:cs typeface="Times New Roman" pitchFamily="18" charset="0"/>
              </a:rPr>
              <a:t>IDF-WPR</a:t>
            </a:r>
            <a:endParaRPr lang="ja-JP" altLang="en-US" b="1" dirty="0">
              <a:solidFill>
                <a:prstClr val="white"/>
              </a:solidFill>
              <a:latin typeface="Times New Roman" pitchFamily="18" charset="0"/>
              <a:cs typeface="Times New Roman" pitchFamily="18" charset="0"/>
            </a:endParaRPr>
          </a:p>
        </p:txBody>
      </p:sp>
      <p:sp>
        <p:nvSpPr>
          <p:cNvPr id="70" name="正方形/長方形 69"/>
          <p:cNvSpPr/>
          <p:nvPr/>
        </p:nvSpPr>
        <p:spPr>
          <a:xfrm>
            <a:off x="6487641" y="6416426"/>
            <a:ext cx="1584176" cy="324941"/>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ja-JP" b="1" dirty="0" smtClean="0">
                <a:solidFill>
                  <a:prstClr val="white"/>
                </a:solidFill>
                <a:latin typeface="Times New Roman" pitchFamily="18" charset="0"/>
                <a:cs typeface="Times New Roman" pitchFamily="18" charset="0"/>
              </a:rPr>
              <a:t>Network</a:t>
            </a:r>
            <a:endParaRPr lang="ja-JP" altLang="en-US" b="1" dirty="0">
              <a:solidFill>
                <a:prstClr val="white"/>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descr="P1050294.JPG"/>
          <p:cNvPicPr>
            <a:picLocks noChangeAspect="1"/>
          </p:cNvPicPr>
          <p:nvPr/>
        </p:nvPicPr>
        <p:blipFill>
          <a:blip r:embed="rId3" cstate="print"/>
          <a:stretch>
            <a:fillRect/>
          </a:stretch>
        </p:blipFill>
        <p:spPr>
          <a:xfrm>
            <a:off x="5138905" y="3935928"/>
            <a:ext cx="3752079" cy="2814059"/>
          </a:xfrm>
          <a:prstGeom prst="rect">
            <a:avLst/>
          </a:prstGeom>
          <a:ln w="28575">
            <a:solidFill>
              <a:srgbClr val="002060"/>
            </a:solidFill>
          </a:ln>
        </p:spPr>
      </p:pic>
      <p:pic>
        <p:nvPicPr>
          <p:cNvPr id="15" name="図 14" descr="画像_036.jpg"/>
          <p:cNvPicPr>
            <a:picLocks noChangeAspect="1"/>
          </p:cNvPicPr>
          <p:nvPr/>
        </p:nvPicPr>
        <p:blipFill>
          <a:blip r:embed="rId4" cstate="print"/>
          <a:stretch>
            <a:fillRect/>
          </a:stretch>
        </p:blipFill>
        <p:spPr>
          <a:xfrm>
            <a:off x="5173141" y="999536"/>
            <a:ext cx="3719339" cy="2789504"/>
          </a:xfrm>
          <a:prstGeom prst="rect">
            <a:avLst/>
          </a:prstGeom>
          <a:ln w="28575">
            <a:solidFill>
              <a:srgbClr val="002060"/>
            </a:solidFill>
          </a:ln>
        </p:spPr>
      </p:pic>
      <p:pic>
        <p:nvPicPr>
          <p:cNvPr id="16" name="図 15" descr="画像_034.jpg"/>
          <p:cNvPicPr>
            <a:picLocks noChangeAspect="1"/>
          </p:cNvPicPr>
          <p:nvPr/>
        </p:nvPicPr>
        <p:blipFill>
          <a:blip r:embed="rId5" cstate="print">
            <a:lum bright="10000"/>
          </a:blip>
          <a:srcRect l="6114" t="7369" r="4188" b="3054"/>
          <a:stretch>
            <a:fillRect/>
          </a:stretch>
        </p:blipFill>
        <p:spPr>
          <a:xfrm>
            <a:off x="251520" y="3944684"/>
            <a:ext cx="3731580" cy="2794940"/>
          </a:xfrm>
          <a:prstGeom prst="rect">
            <a:avLst/>
          </a:prstGeom>
          <a:ln w="28575">
            <a:solidFill>
              <a:srgbClr val="002060"/>
            </a:solidFill>
          </a:ln>
        </p:spPr>
      </p:pic>
      <p:pic>
        <p:nvPicPr>
          <p:cNvPr id="12" name="図 11" descr="P1050288.JPG"/>
          <p:cNvPicPr>
            <a:picLocks noChangeAspect="1"/>
          </p:cNvPicPr>
          <p:nvPr/>
        </p:nvPicPr>
        <p:blipFill>
          <a:blip r:embed="rId6" cstate="print"/>
          <a:srcRect l="4064" t="8021" r="9765" b="5754"/>
          <a:stretch>
            <a:fillRect/>
          </a:stretch>
        </p:blipFill>
        <p:spPr>
          <a:xfrm>
            <a:off x="265228" y="1014772"/>
            <a:ext cx="3672686" cy="2756234"/>
          </a:xfrm>
          <a:prstGeom prst="rect">
            <a:avLst/>
          </a:prstGeom>
          <a:ln w="28575">
            <a:solidFill>
              <a:srgbClr val="002060"/>
            </a:solidFill>
          </a:ln>
        </p:spPr>
      </p:pic>
      <p:pic>
        <p:nvPicPr>
          <p:cNvPr id="17" name="図 16" descr="P1050303.JPG"/>
          <p:cNvPicPr>
            <a:picLocks noChangeAspect="1"/>
          </p:cNvPicPr>
          <p:nvPr/>
        </p:nvPicPr>
        <p:blipFill>
          <a:blip r:embed="rId7" cstate="print"/>
          <a:stretch>
            <a:fillRect/>
          </a:stretch>
        </p:blipFill>
        <p:spPr>
          <a:xfrm>
            <a:off x="2771800" y="2492896"/>
            <a:ext cx="3648405" cy="2736304"/>
          </a:xfrm>
          <a:prstGeom prst="ellipse">
            <a:avLst/>
          </a:prstGeom>
          <a:ln w="38100">
            <a:solidFill>
              <a:schemeClr val="accent2">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8" name="タイトル 1"/>
          <p:cNvSpPr txBox="1">
            <a:spLocks/>
          </p:cNvSpPr>
          <p:nvPr/>
        </p:nvSpPr>
        <p:spPr>
          <a:xfrm>
            <a:off x="251520" y="116632"/>
            <a:ext cx="8640960" cy="754162"/>
          </a:xfrm>
          <a:prstGeom prst="rect">
            <a:avLst/>
          </a:prstGeom>
          <a:solidFill>
            <a:schemeClr val="accent2">
              <a:lumMod val="75000"/>
            </a:schemeClr>
          </a:solidFill>
        </p:spPr>
        <p:txBody>
          <a:bodyPr vert="horz" lIns="91440" tIns="45720" rIns="91440" bIns="45720" rtlCol="0" anchor="ctr">
            <a:normAutofit lnSpcReduction="10000"/>
          </a:bodyPr>
          <a:lstStyle/>
          <a:p>
            <a:pPr algn="ctr">
              <a:spcBef>
                <a:spcPct val="0"/>
              </a:spcBef>
            </a:pPr>
            <a:r>
              <a:rPr lang="en-US" altLang="ja-JP" sz="2800" dirty="0" smtClean="0">
                <a:solidFill>
                  <a:prstClr val="white"/>
                </a:solidFill>
              </a:rPr>
              <a:t>The training course of Diabetic </a:t>
            </a:r>
            <a:r>
              <a:rPr lang="en-US" altLang="ja-JP" sz="2800" dirty="0" err="1" smtClean="0">
                <a:solidFill>
                  <a:prstClr val="white"/>
                </a:solidFill>
              </a:rPr>
              <a:t>Footcare</a:t>
            </a:r>
            <a:r>
              <a:rPr kumimoji="0" lang="en-US" altLang="ja-JP" sz="2800" b="1" dirty="0" smtClean="0">
                <a:solidFill>
                  <a:prstClr val="white"/>
                </a:solidFill>
                <a:latin typeface="Times New Roman" pitchFamily="18" charset="0"/>
              </a:rPr>
              <a:t> </a:t>
            </a:r>
            <a:r>
              <a:rPr kumimoji="0" lang="en-US" altLang="ja-JP" sz="2800" dirty="0" smtClean="0">
                <a:solidFill>
                  <a:prstClr val="white"/>
                </a:solidFill>
              </a:rPr>
              <a:t>for Doctors</a:t>
            </a:r>
            <a:r>
              <a:rPr lang="en-US" altLang="ja-JP" sz="2800" dirty="0" smtClean="0">
                <a:solidFill>
                  <a:prstClr val="white"/>
                </a:solidFill>
              </a:rPr>
              <a:t> </a:t>
            </a:r>
          </a:p>
          <a:p>
            <a:pPr algn="ctr">
              <a:spcBef>
                <a:spcPct val="0"/>
              </a:spcBef>
            </a:pPr>
            <a:r>
              <a:rPr lang="en-US" altLang="ja-JP" sz="2000" dirty="0" smtClean="0">
                <a:solidFill>
                  <a:prstClr val="white"/>
                </a:solidFill>
              </a:rPr>
              <a:t>―</a:t>
            </a:r>
            <a:r>
              <a:rPr lang="ja-JP" altLang="en-US" sz="2000" dirty="0" smtClean="0">
                <a:solidFill>
                  <a:prstClr val="white"/>
                </a:solidFill>
              </a:rPr>
              <a:t>　</a:t>
            </a:r>
            <a:r>
              <a:rPr lang="en-US" altLang="ja-JP" sz="2000" dirty="0" smtClean="0">
                <a:solidFill>
                  <a:prstClr val="white"/>
                </a:solidFill>
              </a:rPr>
              <a:t>KYOTO MEDICAL CENTER, Kyoto, Japan</a:t>
            </a:r>
            <a:r>
              <a:rPr kumimoji="0" lang="ja-JP" altLang="en-US" sz="2000" dirty="0">
                <a:solidFill>
                  <a:prstClr val="white"/>
                </a:solidFill>
              </a:rPr>
              <a:t> </a:t>
            </a:r>
            <a:r>
              <a:rPr kumimoji="0" lang="ja-JP" altLang="en-US" sz="2000" dirty="0" smtClean="0">
                <a:solidFill>
                  <a:prstClr val="white"/>
                </a:solidFill>
              </a:rPr>
              <a:t> </a:t>
            </a:r>
            <a:r>
              <a:rPr kumimoji="0" lang="en-US" altLang="ja-JP" sz="2000" dirty="0" smtClean="0">
                <a:solidFill>
                  <a:prstClr val="white"/>
                </a:solidFill>
              </a:rPr>
              <a:t>February 2012</a:t>
            </a:r>
            <a:r>
              <a:rPr kumimoji="0" lang="ja-JP" altLang="en-US" sz="2000" dirty="0">
                <a:solidFill>
                  <a:prstClr val="white"/>
                </a:solidFill>
              </a:rPr>
              <a:t> －</a:t>
            </a:r>
            <a:endParaRPr lang="ja-JP" altLang="en-US" sz="2000" dirty="0">
              <a:solidFill>
                <a:prstClr val="white"/>
              </a:solidFill>
            </a:endParaRPr>
          </a:p>
        </p:txBody>
      </p:sp>
      <p:sp>
        <p:nvSpPr>
          <p:cNvPr id="19" name="正方形/長方形 18"/>
          <p:cNvSpPr/>
          <p:nvPr/>
        </p:nvSpPr>
        <p:spPr>
          <a:xfrm>
            <a:off x="3995936" y="5380672"/>
            <a:ext cx="1152128" cy="1477328"/>
          </a:xfrm>
          <a:prstGeom prst="rect">
            <a:avLst/>
          </a:prstGeom>
        </p:spPr>
        <p:txBody>
          <a:bodyPr wrap="square">
            <a:spAutoFit/>
          </a:bodyPr>
          <a:lstStyle/>
          <a:p>
            <a:r>
              <a:rPr kumimoji="0" lang="en-US" altLang="ja-JP" dirty="0" smtClean="0">
                <a:solidFill>
                  <a:srgbClr val="002060"/>
                </a:solidFill>
              </a:rPr>
              <a:t>Doctors</a:t>
            </a:r>
          </a:p>
          <a:p>
            <a:r>
              <a:rPr kumimoji="0" lang="en-US" altLang="ja-JP" dirty="0" smtClean="0">
                <a:solidFill>
                  <a:srgbClr val="002060"/>
                </a:solidFill>
              </a:rPr>
              <a:t>From</a:t>
            </a:r>
          </a:p>
          <a:p>
            <a:r>
              <a:rPr kumimoji="0" lang="en-US" altLang="ja-JP" dirty="0" smtClean="0">
                <a:solidFill>
                  <a:srgbClr val="002060"/>
                </a:solidFill>
              </a:rPr>
              <a:t>Cambodia      Indonesia</a:t>
            </a:r>
          </a:p>
          <a:p>
            <a:endParaRPr kumimoji="0" lang="en-US" altLang="ja-JP" dirty="0" smtClean="0">
              <a:solidFill>
                <a:srgbClr val="002060"/>
              </a:solidFill>
              <a:latin typeface="Aria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1" name="Picture 33" descr="L:\◆KYOTO FOOT MEETING\KYOTO_FOOT_MEETING_2012\Program2012\2012IDF-WPR\画像\ufd_logo.gif"/>
          <p:cNvPicPr>
            <a:picLocks noChangeAspect="1" noChangeArrowheads="1"/>
          </p:cNvPicPr>
          <p:nvPr/>
        </p:nvPicPr>
        <p:blipFill>
          <a:blip r:embed="rId4" cstate="print"/>
          <a:srcRect/>
          <a:stretch>
            <a:fillRect/>
          </a:stretch>
        </p:blipFill>
        <p:spPr bwMode="auto">
          <a:xfrm>
            <a:off x="504987" y="3354098"/>
            <a:ext cx="1059556" cy="869883"/>
          </a:xfrm>
          <a:prstGeom prst="rect">
            <a:avLst/>
          </a:prstGeom>
          <a:noFill/>
          <a:ln>
            <a:noFill/>
          </a:ln>
        </p:spPr>
      </p:pic>
      <p:graphicFrame>
        <p:nvGraphicFramePr>
          <p:cNvPr id="2052" name="Object 2"/>
          <p:cNvGraphicFramePr>
            <a:graphicFrameLocks noChangeAspect="1"/>
          </p:cNvGraphicFramePr>
          <p:nvPr>
            <p:extLst>
              <p:ext uri="{D42A27DB-BD31-4B8C-83A1-F6EECF244321}">
                <p14:modId xmlns:p14="http://schemas.microsoft.com/office/powerpoint/2010/main" val="4203752101"/>
              </p:ext>
            </p:extLst>
          </p:nvPr>
        </p:nvGraphicFramePr>
        <p:xfrm>
          <a:off x="1783611" y="3701033"/>
          <a:ext cx="467706" cy="504056"/>
        </p:xfrm>
        <a:graphic>
          <a:graphicData uri="http://schemas.openxmlformats.org/presentationml/2006/ole">
            <mc:AlternateContent xmlns:mc="http://schemas.openxmlformats.org/markup-compatibility/2006">
              <mc:Choice xmlns:v="urn:schemas-microsoft-com:vml" Requires="v">
                <p:oleObj spid="_x0000_s619523" name="ビットマップ イメージ" r:id="rId5" imgW="714286" imgH="733333" progId="PBrush">
                  <p:embed/>
                </p:oleObj>
              </mc:Choice>
              <mc:Fallback>
                <p:oleObj name="ビットマップ イメージ" r:id="rId5" imgW="714286" imgH="733333"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3611" y="3701033"/>
                        <a:ext cx="467706"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pic>
        <p:nvPicPr>
          <p:cNvPr id="30" name="Picture 4" descr="H:\◆KYOTO FOOT MEETING\KYOTO_FOOT_MEETING_2012\IDF-WPR2012\IDFLOGO.bmp"/>
          <p:cNvPicPr>
            <a:picLocks noChangeAspect="1" noChangeArrowheads="1"/>
          </p:cNvPicPr>
          <p:nvPr/>
        </p:nvPicPr>
        <p:blipFill>
          <a:blip r:embed="rId7" cstate="print"/>
          <a:srcRect/>
          <a:stretch>
            <a:fillRect/>
          </a:stretch>
        </p:blipFill>
        <p:spPr bwMode="auto">
          <a:xfrm>
            <a:off x="395119" y="2083586"/>
            <a:ext cx="1134325" cy="985374"/>
          </a:xfrm>
          <a:prstGeom prst="rect">
            <a:avLst/>
          </a:prstGeom>
          <a:noFill/>
          <a:ln>
            <a:noFill/>
          </a:ln>
        </p:spPr>
      </p:pic>
      <p:pic>
        <p:nvPicPr>
          <p:cNvPr id="2054" name="Picture 6" descr="L:\◆KYOTO FOOT MEETING\KYOTO_FOOT_MEETING_2012\Program2012\2012IDF-WPR\国旗\日本.png"/>
          <p:cNvPicPr preferRelativeResize="0">
            <a:picLocks noChangeArrowheads="1"/>
          </p:cNvPicPr>
          <p:nvPr/>
        </p:nvPicPr>
        <p:blipFill>
          <a:blip r:embed="rId8" cstate="print"/>
          <a:srcRect/>
          <a:stretch>
            <a:fillRect/>
          </a:stretch>
        </p:blipFill>
        <p:spPr bwMode="auto">
          <a:xfrm>
            <a:off x="3923928" y="3789040"/>
            <a:ext cx="432000" cy="288000"/>
          </a:xfrm>
          <a:prstGeom prst="rect">
            <a:avLst/>
          </a:prstGeom>
          <a:solidFill>
            <a:srgbClr val="FFFFFF">
              <a:shade val="85000"/>
            </a:srgbClr>
          </a:solidFill>
          <a:ln w="3175" cap="sq">
            <a:solidFill>
              <a:schemeClr val="tx1"/>
            </a:solidFill>
            <a:miter lim="800000"/>
          </a:ln>
          <a:effectLst/>
        </p:spPr>
      </p:pic>
      <p:pic>
        <p:nvPicPr>
          <p:cNvPr id="2067" name="Picture 19" descr="L:\◆KYOTO FOOT MEETING\KYOTO_FOOT_MEETING_2012\Program2012\2012IDF-WPR\国旗\中国.gif"/>
          <p:cNvPicPr preferRelativeResize="0">
            <a:picLocks noChangeArrowheads="1"/>
          </p:cNvPicPr>
          <p:nvPr/>
        </p:nvPicPr>
        <p:blipFill>
          <a:blip r:embed="rId9" cstate="print"/>
          <a:srcRect/>
          <a:stretch>
            <a:fillRect/>
          </a:stretch>
        </p:blipFill>
        <p:spPr bwMode="auto">
          <a:xfrm>
            <a:off x="4932040" y="3789040"/>
            <a:ext cx="432000" cy="288000"/>
          </a:xfrm>
          <a:prstGeom prst="rect">
            <a:avLst/>
          </a:prstGeom>
          <a:noFill/>
          <a:ln>
            <a:noFill/>
          </a:ln>
        </p:spPr>
      </p:pic>
      <p:pic>
        <p:nvPicPr>
          <p:cNvPr id="2068" name="Picture 20" descr="L:\◆KYOTO FOOT MEETING\KYOTO_FOOT_MEETING_2012\Program2012\2012IDF-WPR\国旗\台湾.png"/>
          <p:cNvPicPr preferRelativeResize="0">
            <a:picLocks noChangeArrowheads="1"/>
          </p:cNvPicPr>
          <p:nvPr/>
        </p:nvPicPr>
        <p:blipFill>
          <a:blip r:embed="rId10" cstate="print"/>
          <a:srcRect/>
          <a:stretch>
            <a:fillRect/>
          </a:stretch>
        </p:blipFill>
        <p:spPr bwMode="auto">
          <a:xfrm>
            <a:off x="2411760" y="3789040"/>
            <a:ext cx="432048" cy="288032"/>
          </a:xfrm>
          <a:prstGeom prst="rect">
            <a:avLst/>
          </a:prstGeom>
          <a:noFill/>
          <a:ln>
            <a:noFill/>
          </a:ln>
        </p:spPr>
      </p:pic>
      <p:pic>
        <p:nvPicPr>
          <p:cNvPr id="2069" name="Picture 21" descr="L:\◆KYOTO FOOT MEETING\KYOTO_FOOT_MEETING_2012\Program2012\2012IDF-WPR\国旗\韓国.gif"/>
          <p:cNvPicPr preferRelativeResize="0">
            <a:picLocks noChangeArrowheads="1"/>
          </p:cNvPicPr>
          <p:nvPr/>
        </p:nvPicPr>
        <p:blipFill>
          <a:blip r:embed="rId11" cstate="print"/>
          <a:srcRect/>
          <a:stretch>
            <a:fillRect/>
          </a:stretch>
        </p:blipFill>
        <p:spPr bwMode="auto">
          <a:xfrm>
            <a:off x="5940152" y="3789040"/>
            <a:ext cx="432000" cy="288000"/>
          </a:xfrm>
          <a:prstGeom prst="rect">
            <a:avLst/>
          </a:prstGeom>
          <a:noFill/>
          <a:ln>
            <a:noFill/>
          </a:ln>
        </p:spPr>
      </p:pic>
      <p:pic>
        <p:nvPicPr>
          <p:cNvPr id="2070" name="Picture 22" descr="L:\◆KYOTO FOOT MEETING\KYOTO_FOOT_MEETING_2012\Program2012\2012IDF-WPR\国旗\モンゴル.gif"/>
          <p:cNvPicPr preferRelativeResize="0">
            <a:picLocks noChangeArrowheads="1"/>
          </p:cNvPicPr>
          <p:nvPr/>
        </p:nvPicPr>
        <p:blipFill>
          <a:blip r:embed="rId12" cstate="print"/>
          <a:srcRect/>
          <a:stretch>
            <a:fillRect/>
          </a:stretch>
        </p:blipFill>
        <p:spPr bwMode="auto">
          <a:xfrm>
            <a:off x="6444208" y="3789040"/>
            <a:ext cx="432000" cy="288000"/>
          </a:xfrm>
          <a:prstGeom prst="rect">
            <a:avLst/>
          </a:prstGeom>
          <a:noFill/>
          <a:ln>
            <a:noFill/>
          </a:ln>
        </p:spPr>
      </p:pic>
      <p:pic>
        <p:nvPicPr>
          <p:cNvPr id="2071" name="Picture 23" descr="L:\◆KYOTO FOOT MEETING\KYOTO_FOOT_MEETING_2012\Program2012\2012IDF-WPR\国旗\ベトナム.gif"/>
          <p:cNvPicPr preferRelativeResize="0">
            <a:picLocks noChangeArrowheads="1"/>
          </p:cNvPicPr>
          <p:nvPr/>
        </p:nvPicPr>
        <p:blipFill>
          <a:blip r:embed="rId13" cstate="print"/>
          <a:srcRect/>
          <a:stretch>
            <a:fillRect/>
          </a:stretch>
        </p:blipFill>
        <p:spPr bwMode="auto">
          <a:xfrm>
            <a:off x="6948264" y="3789040"/>
            <a:ext cx="432000" cy="288000"/>
          </a:xfrm>
          <a:prstGeom prst="rect">
            <a:avLst/>
          </a:prstGeom>
          <a:noFill/>
          <a:ln>
            <a:noFill/>
          </a:ln>
        </p:spPr>
      </p:pic>
      <p:pic>
        <p:nvPicPr>
          <p:cNvPr id="2072" name="Picture 24" descr="L:\◆KYOTO FOOT MEETING\KYOTO_FOOT_MEETING_2012\Program2012\2012IDF-WPR\国旗\フィリピン.gif"/>
          <p:cNvPicPr preferRelativeResize="0">
            <a:picLocks noChangeArrowheads="1"/>
          </p:cNvPicPr>
          <p:nvPr/>
        </p:nvPicPr>
        <p:blipFill>
          <a:blip r:embed="rId14" cstate="print"/>
          <a:srcRect/>
          <a:stretch>
            <a:fillRect/>
          </a:stretch>
        </p:blipFill>
        <p:spPr bwMode="auto">
          <a:xfrm>
            <a:off x="5436096" y="3789040"/>
            <a:ext cx="432000" cy="288000"/>
          </a:xfrm>
          <a:prstGeom prst="rect">
            <a:avLst/>
          </a:prstGeom>
          <a:noFill/>
          <a:ln>
            <a:noFill/>
          </a:ln>
        </p:spPr>
      </p:pic>
      <p:pic>
        <p:nvPicPr>
          <p:cNvPr id="2073" name="Picture 25" descr="L:\◆KYOTO FOOT MEETING\KYOTO_FOOT_MEETING_2012\Program2012\2012IDF-WPR\国旗\フィジー.gif"/>
          <p:cNvPicPr preferRelativeResize="0">
            <a:picLocks noChangeArrowheads="1"/>
          </p:cNvPicPr>
          <p:nvPr/>
        </p:nvPicPr>
        <p:blipFill>
          <a:blip r:embed="rId15" cstate="print"/>
          <a:srcRect/>
          <a:stretch>
            <a:fillRect/>
          </a:stretch>
        </p:blipFill>
        <p:spPr bwMode="auto">
          <a:xfrm>
            <a:off x="7452320" y="3789040"/>
            <a:ext cx="432000" cy="288000"/>
          </a:xfrm>
          <a:prstGeom prst="rect">
            <a:avLst/>
          </a:prstGeom>
          <a:noFill/>
          <a:ln>
            <a:noFill/>
          </a:ln>
        </p:spPr>
      </p:pic>
      <p:pic>
        <p:nvPicPr>
          <p:cNvPr id="2074" name="Picture 26" descr="L:\◆KYOTO FOOT MEETING\KYOTO_FOOT_MEETING_2012\Program2012\2012IDF-WPR\国旗\タイ.gif"/>
          <p:cNvPicPr preferRelativeResize="0">
            <a:picLocks noChangeArrowheads="1"/>
          </p:cNvPicPr>
          <p:nvPr/>
        </p:nvPicPr>
        <p:blipFill>
          <a:blip r:embed="rId16" cstate="print"/>
          <a:srcRect/>
          <a:stretch>
            <a:fillRect/>
          </a:stretch>
        </p:blipFill>
        <p:spPr bwMode="auto">
          <a:xfrm>
            <a:off x="7956376" y="3789040"/>
            <a:ext cx="432000" cy="288000"/>
          </a:xfrm>
          <a:prstGeom prst="rect">
            <a:avLst/>
          </a:prstGeom>
          <a:noFill/>
          <a:ln>
            <a:noFill/>
          </a:ln>
        </p:spPr>
      </p:pic>
      <p:pic>
        <p:nvPicPr>
          <p:cNvPr id="2075" name="Picture 27" descr="L:\◆KYOTO FOOT MEETING\KYOTO_FOOT_MEETING_2012\Program2012\2012IDF-WPR\国旗\スェーデン.gif"/>
          <p:cNvPicPr preferRelativeResize="0">
            <a:picLocks noChangeArrowheads="1"/>
          </p:cNvPicPr>
          <p:nvPr/>
        </p:nvPicPr>
        <p:blipFill>
          <a:blip r:embed="rId17" cstate="print"/>
          <a:srcRect/>
          <a:stretch>
            <a:fillRect/>
          </a:stretch>
        </p:blipFill>
        <p:spPr bwMode="auto">
          <a:xfrm>
            <a:off x="8460432" y="3789040"/>
            <a:ext cx="432000" cy="288000"/>
          </a:xfrm>
          <a:prstGeom prst="rect">
            <a:avLst/>
          </a:prstGeom>
          <a:noFill/>
          <a:ln>
            <a:noFill/>
          </a:ln>
        </p:spPr>
      </p:pic>
      <p:pic>
        <p:nvPicPr>
          <p:cNvPr id="2076" name="Picture 28" descr="L:\◆KYOTO FOOT MEETING\KYOTO_FOOT_MEETING_2012\Program2012\2012IDF-WPR\国旗\シンガポール.gif"/>
          <p:cNvPicPr preferRelativeResize="0">
            <a:picLocks noChangeArrowheads="1"/>
          </p:cNvPicPr>
          <p:nvPr/>
        </p:nvPicPr>
        <p:blipFill>
          <a:blip r:embed="rId18" cstate="print"/>
          <a:srcRect/>
          <a:stretch>
            <a:fillRect/>
          </a:stretch>
        </p:blipFill>
        <p:spPr bwMode="auto">
          <a:xfrm>
            <a:off x="4427984" y="3789040"/>
            <a:ext cx="432000" cy="288000"/>
          </a:xfrm>
          <a:prstGeom prst="rect">
            <a:avLst/>
          </a:prstGeom>
          <a:noFill/>
          <a:ln>
            <a:noFill/>
          </a:ln>
        </p:spPr>
      </p:pic>
      <p:pic>
        <p:nvPicPr>
          <p:cNvPr id="2077" name="Picture 29" descr="L:\◆KYOTO FOOT MEETING\KYOTO_FOOT_MEETING_2012\Program2012\2012IDF-WPR\国旗\カンボジア.gif"/>
          <p:cNvPicPr preferRelativeResize="0">
            <a:picLocks noChangeArrowheads="1"/>
          </p:cNvPicPr>
          <p:nvPr/>
        </p:nvPicPr>
        <p:blipFill>
          <a:blip r:embed="rId19" cstate="print"/>
          <a:srcRect/>
          <a:stretch>
            <a:fillRect/>
          </a:stretch>
        </p:blipFill>
        <p:spPr bwMode="auto">
          <a:xfrm>
            <a:off x="2915816" y="3789040"/>
            <a:ext cx="432000" cy="288000"/>
          </a:xfrm>
          <a:prstGeom prst="rect">
            <a:avLst/>
          </a:prstGeom>
          <a:noFill/>
          <a:ln>
            <a:noFill/>
          </a:ln>
        </p:spPr>
      </p:pic>
      <p:pic>
        <p:nvPicPr>
          <p:cNvPr id="2078" name="Picture 30" descr="L:\◆KYOTO FOOT MEETING\KYOTO_FOOT_MEETING_2012\Program2012\2012IDF-WPR\国旗\インドネシア.gif"/>
          <p:cNvPicPr preferRelativeResize="0">
            <a:picLocks noChangeArrowheads="1"/>
          </p:cNvPicPr>
          <p:nvPr/>
        </p:nvPicPr>
        <p:blipFill>
          <a:blip r:embed="rId20" cstate="print"/>
          <a:srcRect/>
          <a:stretch>
            <a:fillRect/>
          </a:stretch>
        </p:blipFill>
        <p:spPr bwMode="auto">
          <a:xfrm>
            <a:off x="3419872" y="3789040"/>
            <a:ext cx="432000" cy="288000"/>
          </a:xfrm>
          <a:prstGeom prst="rect">
            <a:avLst/>
          </a:prstGeom>
          <a:noFill/>
          <a:ln>
            <a:noFill/>
          </a:ln>
        </p:spPr>
      </p:pic>
      <p:pic>
        <p:nvPicPr>
          <p:cNvPr id="2050" name="Picture 2" descr="H:\◆KYOTO FOOT MEETING\KYOTO_FOOT_MEETING_2012\Photo\Cannon S100\IDFWPR\Day1\IMG_0233.JPG"/>
          <p:cNvPicPr>
            <a:picLocks noChangeAspect="1" noChangeArrowheads="1"/>
          </p:cNvPicPr>
          <p:nvPr/>
        </p:nvPicPr>
        <p:blipFill>
          <a:blip r:embed="rId21" cstate="print"/>
          <a:srcRect/>
          <a:stretch>
            <a:fillRect/>
          </a:stretch>
        </p:blipFill>
        <p:spPr bwMode="auto">
          <a:xfrm>
            <a:off x="3927298" y="1217494"/>
            <a:ext cx="4245078" cy="2483539"/>
          </a:xfrm>
          <a:prstGeom prst="rect">
            <a:avLst/>
          </a:prstGeom>
          <a:ln>
            <a:noFill/>
          </a:ln>
          <a:effectLst>
            <a:softEdge rad="112500"/>
          </a:effectLst>
        </p:spPr>
      </p:pic>
      <p:pic>
        <p:nvPicPr>
          <p:cNvPr id="26" name="Picture 2" descr="H:\◆KYOTO FOOT MEETING\KYOTO_FOOT_MEETING_2012\Photo\Canon\IDF-WPR\Day1\IMG_2783.JPG"/>
          <p:cNvPicPr>
            <a:picLocks noChangeAspect="1" noChangeArrowheads="1"/>
          </p:cNvPicPr>
          <p:nvPr/>
        </p:nvPicPr>
        <p:blipFill>
          <a:blip r:embed="rId22" cstate="print"/>
          <a:srcRect/>
          <a:stretch>
            <a:fillRect/>
          </a:stretch>
        </p:blipFill>
        <p:spPr bwMode="auto">
          <a:xfrm>
            <a:off x="827584" y="4149080"/>
            <a:ext cx="2664296" cy="1916423"/>
          </a:xfrm>
          <a:prstGeom prst="ellipse">
            <a:avLst/>
          </a:prstGeom>
          <a:ln>
            <a:noFill/>
          </a:ln>
          <a:effectLst>
            <a:softEdge rad="112500"/>
          </a:effectLst>
        </p:spPr>
      </p:pic>
      <p:sp>
        <p:nvSpPr>
          <p:cNvPr id="28" name="テキスト ボックス 27"/>
          <p:cNvSpPr txBox="1"/>
          <p:nvPr/>
        </p:nvSpPr>
        <p:spPr>
          <a:xfrm>
            <a:off x="827584" y="5903893"/>
            <a:ext cx="3888432" cy="954107"/>
          </a:xfrm>
          <a:prstGeom prst="rect">
            <a:avLst/>
          </a:prstGeom>
          <a:noFill/>
          <a:ln>
            <a:solidFill>
              <a:schemeClr val="bg1">
                <a:lumMod val="75000"/>
              </a:schemeClr>
            </a:solidFill>
          </a:ln>
          <a:effectLst>
            <a:outerShdw blurRad="50800" dist="38100" dir="2700000" algn="tl" rotWithShape="0">
              <a:prstClr val="black">
                <a:alpha val="40000"/>
              </a:prstClr>
            </a:outerShdw>
            <a:softEdge rad="63500"/>
          </a:effectLst>
        </p:spPr>
        <p:txBody>
          <a:bodyPr wrap="square" rtlCol="0">
            <a:spAutoFit/>
          </a:bodyPr>
          <a:lstStyle/>
          <a:p>
            <a:r>
              <a:rPr lang="en-US" altLang="ja-JP" sz="2000" b="1" i="1" dirty="0" err="1" smtClean="0">
                <a:solidFill>
                  <a:prstClr val="black"/>
                </a:solidFill>
              </a:rPr>
              <a:t>Prof.Jan</a:t>
            </a:r>
            <a:r>
              <a:rPr lang="en-US" altLang="ja-JP" sz="2000" b="1" i="1" dirty="0" smtClean="0">
                <a:solidFill>
                  <a:prstClr val="black"/>
                </a:solidFill>
              </a:rPr>
              <a:t> </a:t>
            </a:r>
            <a:r>
              <a:rPr lang="en-US" altLang="ja-JP" sz="2000" b="1" i="1" dirty="0" err="1" smtClean="0">
                <a:solidFill>
                  <a:prstClr val="black"/>
                </a:solidFill>
              </a:rPr>
              <a:t>Apelqvist</a:t>
            </a:r>
            <a:endParaRPr lang="ja-JP" altLang="ja-JP" sz="2000" dirty="0" smtClean="0">
              <a:solidFill>
                <a:prstClr val="black"/>
              </a:solidFill>
            </a:endParaRPr>
          </a:p>
          <a:p>
            <a:r>
              <a:rPr lang="en-US" altLang="ja-JP" sz="1200" b="1" i="1" dirty="0" smtClean="0">
                <a:solidFill>
                  <a:prstClr val="black"/>
                </a:solidFill>
              </a:rPr>
              <a:t>Senior consultant, Department of Endocrinology ,</a:t>
            </a:r>
            <a:endParaRPr lang="ja-JP" altLang="ja-JP" sz="1200" dirty="0" smtClean="0">
              <a:solidFill>
                <a:prstClr val="black"/>
              </a:solidFill>
            </a:endParaRPr>
          </a:p>
          <a:p>
            <a:r>
              <a:rPr lang="en-US" altLang="ja-JP" sz="1200" b="1" i="1" dirty="0" smtClean="0">
                <a:solidFill>
                  <a:prstClr val="black"/>
                </a:solidFill>
              </a:rPr>
              <a:t>University  Hospital of </a:t>
            </a:r>
            <a:r>
              <a:rPr lang="en-US" altLang="ja-JP" sz="1200" b="1" i="1" dirty="0" err="1" smtClean="0">
                <a:solidFill>
                  <a:prstClr val="black"/>
                </a:solidFill>
              </a:rPr>
              <a:t>Malmö</a:t>
            </a:r>
            <a:r>
              <a:rPr lang="en-US" altLang="ja-JP" sz="1200" b="1" i="1" dirty="0" smtClean="0">
                <a:solidFill>
                  <a:prstClr val="black"/>
                </a:solidFill>
              </a:rPr>
              <a:t>  (</a:t>
            </a:r>
            <a:r>
              <a:rPr lang="en-US" altLang="ja-JP" sz="1200" b="1" i="1" dirty="0" err="1" smtClean="0">
                <a:solidFill>
                  <a:prstClr val="black"/>
                </a:solidFill>
              </a:rPr>
              <a:t>Skåne</a:t>
            </a:r>
            <a:r>
              <a:rPr lang="en-US" altLang="ja-JP" sz="1200" b="1" i="1" dirty="0" smtClean="0">
                <a:solidFill>
                  <a:prstClr val="black"/>
                </a:solidFill>
              </a:rPr>
              <a:t> University Hospital)</a:t>
            </a:r>
            <a:endParaRPr lang="ja-JP" altLang="ja-JP" sz="1200" dirty="0" smtClean="0">
              <a:solidFill>
                <a:prstClr val="black"/>
              </a:solidFill>
            </a:endParaRPr>
          </a:p>
          <a:p>
            <a:r>
              <a:rPr lang="en-US" altLang="ja-JP" sz="1200" b="1" i="1" dirty="0" err="1" smtClean="0">
                <a:solidFill>
                  <a:prstClr val="black"/>
                </a:solidFill>
              </a:rPr>
              <a:t>Malmö</a:t>
            </a:r>
            <a:r>
              <a:rPr lang="en-US" altLang="ja-JP" sz="1200" b="1" i="1" dirty="0" smtClean="0">
                <a:solidFill>
                  <a:prstClr val="black"/>
                </a:solidFill>
              </a:rPr>
              <a:t>, Sweden</a:t>
            </a:r>
            <a:endParaRPr lang="ja-JP" altLang="en-US" sz="1200" b="1" i="1" dirty="0">
              <a:solidFill>
                <a:prstClr val="black"/>
              </a:solidFill>
            </a:endParaRPr>
          </a:p>
        </p:txBody>
      </p:sp>
      <p:sp>
        <p:nvSpPr>
          <p:cNvPr id="11" name="正方形/長方形 10"/>
          <p:cNvSpPr/>
          <p:nvPr/>
        </p:nvSpPr>
        <p:spPr>
          <a:xfrm>
            <a:off x="0" y="116632"/>
            <a:ext cx="9144000" cy="9807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defRPr/>
            </a:pPr>
            <a:r>
              <a:rPr lang="en-US" altLang="ja-JP" sz="2500" b="1" i="1" dirty="0" smtClean="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IDF-WPR FOOT  CARE PROJECT MEETING 2012</a:t>
            </a:r>
          </a:p>
          <a:p>
            <a:pPr algn="ctr">
              <a:spcBef>
                <a:spcPct val="0"/>
              </a:spcBef>
              <a:defRPr/>
            </a:pPr>
            <a:r>
              <a:rPr lang="en-US" altLang="ja-JP" sz="2500" b="1" i="1" dirty="0" smtClean="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 Kyoto, Japan, February 23-25, 2012 )</a:t>
            </a:r>
            <a:endParaRPr lang="ja-JP" altLang="en-US" sz="2500" b="1" i="1" dirty="0">
              <a:solidFill>
                <a:prstClr val="black"/>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2079" name="Picture 31"/>
          <p:cNvPicPr preferRelativeResize="0">
            <a:picLocks noChangeArrowheads="1"/>
          </p:cNvPicPr>
          <p:nvPr/>
        </p:nvPicPr>
        <p:blipFill>
          <a:blip r:embed="rId23" cstate="print"/>
          <a:srcRect/>
          <a:stretch>
            <a:fillRect/>
          </a:stretch>
        </p:blipFill>
        <p:spPr bwMode="auto">
          <a:xfrm>
            <a:off x="1836167" y="1217494"/>
            <a:ext cx="1872184" cy="2448272"/>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44" name="Picture 27" descr="L:\◆KYOTO FOOT MEETING\KYOTO_FOOT_MEETING_2012\Program2012\2012IDF-WPR\国旗\スェーデン.gif"/>
          <p:cNvPicPr preferRelativeResize="0">
            <a:picLocks noChangeArrowheads="1"/>
          </p:cNvPicPr>
          <p:nvPr/>
        </p:nvPicPr>
        <p:blipFill>
          <a:blip r:embed="rId17" cstate="print"/>
          <a:srcRect/>
          <a:stretch>
            <a:fillRect/>
          </a:stretch>
        </p:blipFill>
        <p:spPr bwMode="auto">
          <a:xfrm>
            <a:off x="3491880" y="4941168"/>
            <a:ext cx="432000" cy="288000"/>
          </a:xfrm>
          <a:prstGeom prst="rect">
            <a:avLst/>
          </a:prstGeom>
          <a:noFill/>
          <a:ln>
            <a:noFill/>
          </a:ln>
        </p:spPr>
      </p:pic>
      <p:pic>
        <p:nvPicPr>
          <p:cNvPr id="29" name="Picture 3" descr="H:\◆KYOTO FOOT MEETING\KYOTO_FOOT_MEETING_2012\Photo\Canon\IDF-WPR\Day1\IMG_2777.JPG"/>
          <p:cNvPicPr>
            <a:picLocks noChangeAspect="1" noChangeArrowheads="1"/>
          </p:cNvPicPr>
          <p:nvPr/>
        </p:nvPicPr>
        <p:blipFill>
          <a:blip r:embed="rId24" cstate="print">
            <a:lum/>
          </a:blip>
          <a:srcRect/>
          <a:stretch>
            <a:fillRect/>
          </a:stretch>
        </p:blipFill>
        <p:spPr bwMode="auto">
          <a:xfrm>
            <a:off x="4355976" y="4077072"/>
            <a:ext cx="4690617" cy="266429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コンテンツ プレースホルダ 5"/>
          <p:cNvSpPr>
            <a:spLocks noGrp="1"/>
          </p:cNvSpPr>
          <p:nvPr>
            <p:ph idx="1"/>
          </p:nvPr>
        </p:nvSpPr>
        <p:spPr>
          <a:xfrm>
            <a:off x="714348" y="2214554"/>
            <a:ext cx="7943848" cy="3950750"/>
          </a:xfrm>
          <a:ln/>
        </p:spPr>
        <p:style>
          <a:lnRef idx="2">
            <a:schemeClr val="accent6"/>
          </a:lnRef>
          <a:fillRef idx="1">
            <a:schemeClr val="lt1"/>
          </a:fillRef>
          <a:effectRef idx="0">
            <a:schemeClr val="accent6"/>
          </a:effectRef>
          <a:fontRef idx="minor">
            <a:schemeClr val="dk1"/>
          </a:fontRef>
        </p:style>
        <p:txBody>
          <a:bodyPr tIns="144000">
            <a:normAutofit/>
          </a:bodyPr>
          <a:lstStyle/>
          <a:p>
            <a:pPr marL="0" indent="0">
              <a:lnSpc>
                <a:spcPts val="2700"/>
              </a:lnSpc>
              <a:buNone/>
            </a:pPr>
            <a:r>
              <a:rPr lang="en-US" altLang="ja-JP" sz="2800" dirty="0" smtClean="0">
                <a:latin typeface="Times New Roman" pitchFamily="18" charset="0"/>
                <a:cs typeface="Times New Roman" pitchFamily="18" charset="0"/>
              </a:rPr>
              <a:t>We will</a:t>
            </a:r>
          </a:p>
          <a:p>
            <a:pPr marL="457200" indent="-457200">
              <a:lnSpc>
                <a:spcPts val="2700"/>
              </a:lnSpc>
              <a:buAutoNum type="arabicParenR"/>
            </a:pPr>
            <a:r>
              <a:rPr lang="en-US" altLang="ja-JP" sz="2800" dirty="0" smtClean="0">
                <a:latin typeface="Times New Roman" pitchFamily="18" charset="0"/>
                <a:cs typeface="Times New Roman" pitchFamily="18" charset="0"/>
              </a:rPr>
              <a:t>evaluate </a:t>
            </a:r>
            <a:r>
              <a:rPr lang="en-US" altLang="ja-JP" sz="2800" dirty="0" smtClean="0">
                <a:solidFill>
                  <a:srgbClr val="FF0000"/>
                </a:solidFill>
                <a:latin typeface="Times New Roman" pitchFamily="18" charset="0"/>
                <a:cs typeface="Times New Roman" pitchFamily="18" charset="0"/>
              </a:rPr>
              <a:t>regional characteristics </a:t>
            </a:r>
            <a:r>
              <a:rPr lang="en-US" altLang="ja-JP" sz="2800" dirty="0" smtClean="0">
                <a:latin typeface="Times New Roman" pitchFamily="18" charset="0"/>
                <a:cs typeface="Times New Roman" pitchFamily="18" charset="0"/>
              </a:rPr>
              <a:t>of diabetic foot in WPR more precisely</a:t>
            </a:r>
          </a:p>
          <a:p>
            <a:pPr marL="457200" indent="-457200">
              <a:lnSpc>
                <a:spcPts val="2700"/>
              </a:lnSpc>
              <a:buAutoNum type="arabicParenR"/>
            </a:pPr>
            <a:r>
              <a:rPr lang="en-US" altLang="ja-JP" sz="2800" dirty="0" smtClean="0">
                <a:latin typeface="Times New Roman" pitchFamily="18" charset="0"/>
                <a:cs typeface="Times New Roman" pitchFamily="18" charset="0"/>
              </a:rPr>
              <a:t>organize </a:t>
            </a:r>
            <a:r>
              <a:rPr lang="en-US" altLang="ja-JP" sz="2800" dirty="0" smtClean="0">
                <a:solidFill>
                  <a:srgbClr val="FF0000"/>
                </a:solidFill>
                <a:latin typeface="Times New Roman" pitchFamily="18" charset="0"/>
                <a:cs typeface="Times New Roman" pitchFamily="18" charset="0"/>
              </a:rPr>
              <a:t>the network system (IDF-WPR recognized diabetic foot center)</a:t>
            </a:r>
            <a:r>
              <a:rPr lang="en-US" altLang="ja-JP" sz="2800" dirty="0" smtClean="0">
                <a:latin typeface="Times New Roman" pitchFamily="18" charset="0"/>
                <a:cs typeface="Times New Roman" pitchFamily="18" charset="0"/>
              </a:rPr>
              <a:t> to support together</a:t>
            </a:r>
          </a:p>
          <a:p>
            <a:pPr marL="457200" indent="-457200">
              <a:lnSpc>
                <a:spcPts val="2700"/>
              </a:lnSpc>
              <a:buAutoNum type="arabicParenR"/>
            </a:pPr>
            <a:r>
              <a:rPr lang="en-US" altLang="ja-JP" sz="2800" dirty="0" smtClean="0">
                <a:latin typeface="Times New Roman" pitchFamily="18" charset="0"/>
                <a:cs typeface="Times New Roman" pitchFamily="18" charset="0"/>
              </a:rPr>
              <a:t> develop </a:t>
            </a:r>
            <a:r>
              <a:rPr lang="en-US" altLang="ja-JP" sz="2800" dirty="0" smtClean="0">
                <a:solidFill>
                  <a:srgbClr val="FF0000"/>
                </a:solidFill>
                <a:latin typeface="Times New Roman" pitchFamily="18" charset="0"/>
                <a:cs typeface="Times New Roman" pitchFamily="18" charset="0"/>
              </a:rPr>
              <a:t>regional clinical guidelines </a:t>
            </a:r>
            <a:r>
              <a:rPr lang="en-US" altLang="ja-JP" sz="2800" dirty="0" smtClean="0">
                <a:solidFill>
                  <a:schemeClr val="tx1"/>
                </a:solidFill>
                <a:latin typeface="Times New Roman" pitchFamily="18" charset="0"/>
                <a:cs typeface="Times New Roman" pitchFamily="18" charset="0"/>
              </a:rPr>
              <a:t>directly applicable to the regional lifestyle</a:t>
            </a:r>
            <a:endParaRPr lang="en-US" altLang="ja-JP" sz="2800" dirty="0" smtClean="0">
              <a:latin typeface="Times New Roman" pitchFamily="18" charset="0"/>
              <a:cs typeface="Times New Roman" pitchFamily="18" charset="0"/>
            </a:endParaRPr>
          </a:p>
        </p:txBody>
      </p:sp>
      <p:sp>
        <p:nvSpPr>
          <p:cNvPr id="8" name="テキスト ボックス 7"/>
          <p:cNvSpPr txBox="1"/>
          <p:nvPr/>
        </p:nvSpPr>
        <p:spPr>
          <a:xfrm>
            <a:off x="428596" y="1643050"/>
            <a:ext cx="2928958" cy="646331"/>
          </a:xfrm>
          <a:prstGeom prst="rect">
            <a:avLst/>
          </a:prstGeom>
          <a:ln/>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kumimoji="0" lang="en-US" altLang="ja-JP" sz="3600" b="1" dirty="0" smtClean="0">
                <a:solidFill>
                  <a:prstClr val="white"/>
                </a:solidFill>
                <a:latin typeface="Arial" pitchFamily="34" charset="0"/>
                <a:cs typeface="Arial" pitchFamily="34" charset="0"/>
              </a:rPr>
              <a:t>Action Plan</a:t>
            </a:r>
            <a:endParaRPr kumimoji="0" lang="en-US" altLang="ja-JP" sz="3600" b="1" dirty="0">
              <a:solidFill>
                <a:prstClr val="white"/>
              </a:solidFill>
              <a:latin typeface="Arial" pitchFamily="34" charset="0"/>
              <a:cs typeface="Arial" pitchFamily="34" charset="0"/>
            </a:endParaRPr>
          </a:p>
        </p:txBody>
      </p:sp>
      <p:sp>
        <p:nvSpPr>
          <p:cNvPr id="9" name="Text Box 7"/>
          <p:cNvSpPr txBox="1">
            <a:spLocks noChangeArrowheads="1"/>
          </p:cNvSpPr>
          <p:nvPr/>
        </p:nvSpPr>
        <p:spPr bwMode="auto">
          <a:xfrm>
            <a:off x="71883" y="476672"/>
            <a:ext cx="8964613" cy="427038"/>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a:spAutoFit/>
          </a:bodyPr>
          <a:lstStyle/>
          <a:p>
            <a:pPr algn="ctr">
              <a:defRPr/>
            </a:pPr>
            <a:r>
              <a:rPr kumimoji="0" lang="en-US" altLang="ja-JP" sz="2200" b="1" dirty="0" smtClean="0">
                <a:solidFill>
                  <a:prstClr val="white"/>
                </a:solidFill>
                <a:latin typeface="Arial Unicode MS" pitchFamily="50" charset="-128"/>
                <a:ea typeface="Arial Unicode MS" pitchFamily="50" charset="-128"/>
                <a:cs typeface="Arial Unicode MS" pitchFamily="50" charset="-128"/>
              </a:rPr>
              <a:t>Diabetic Foot Care Project (IDF-WPR DFC)  in Western Pacific Region</a:t>
            </a:r>
            <a:endParaRPr kumimoji="0" lang="ja-JP" altLang="en-US" sz="2200" b="1" dirty="0">
              <a:solidFill>
                <a:prstClr val="white"/>
              </a:solidFill>
              <a:latin typeface="Arial Unicode MS" pitchFamily="50" charset="-128"/>
              <a:ea typeface="Arial Unicode MS" pitchFamily="50" charset="-128"/>
              <a:cs typeface="Arial Unicode MS" pitchFamily="50"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kyoto">
  <a:themeElements>
    <a:clrScheme name="kyoto 2">
      <a:dk1>
        <a:srgbClr val="57472B"/>
      </a:dk1>
      <a:lt1>
        <a:srgbClr val="CCECFF"/>
      </a:lt1>
      <a:dk2>
        <a:srgbClr val="003366"/>
      </a:dk2>
      <a:lt2>
        <a:srgbClr val="AB967D"/>
      </a:lt2>
      <a:accent1>
        <a:srgbClr val="FFCCCC"/>
      </a:accent1>
      <a:accent2>
        <a:srgbClr val="D8B38E"/>
      </a:accent2>
      <a:accent3>
        <a:srgbClr val="E2F4FF"/>
      </a:accent3>
      <a:accent4>
        <a:srgbClr val="493B23"/>
      </a:accent4>
      <a:accent5>
        <a:srgbClr val="FFE2E2"/>
      </a:accent5>
      <a:accent6>
        <a:srgbClr val="C4A280"/>
      </a:accent6>
      <a:hlink>
        <a:srgbClr val="CCCCFF"/>
      </a:hlink>
      <a:folHlink>
        <a:srgbClr val="FFCC99"/>
      </a:folHlink>
    </a:clrScheme>
    <a:fontScheme name="kyoto">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3200" b="1"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3200" b="1"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kyoto 1">
        <a:dk1>
          <a:srgbClr val="000000"/>
        </a:dk1>
        <a:lt1>
          <a:srgbClr val="FFFFFF"/>
        </a:lt1>
        <a:dk2>
          <a:srgbClr val="000099"/>
        </a:dk2>
        <a:lt2>
          <a:srgbClr val="FFFFCC"/>
        </a:lt2>
        <a:accent1>
          <a:srgbClr val="D5AC63"/>
        </a:accent1>
        <a:accent2>
          <a:srgbClr val="500050"/>
        </a:accent2>
        <a:accent3>
          <a:srgbClr val="AAAACA"/>
        </a:accent3>
        <a:accent4>
          <a:srgbClr val="DADADA"/>
        </a:accent4>
        <a:accent5>
          <a:srgbClr val="E7D2B7"/>
        </a:accent5>
        <a:accent6>
          <a:srgbClr val="480048"/>
        </a:accent6>
        <a:hlink>
          <a:srgbClr val="8FA850"/>
        </a:hlink>
        <a:folHlink>
          <a:srgbClr val="CC0099"/>
        </a:folHlink>
      </a:clrScheme>
      <a:clrMap bg1="dk2" tx1="lt1" bg2="dk1" tx2="lt2" accent1="accent1" accent2="accent2" accent3="accent3" accent4="accent4" accent5="accent5" accent6="accent6" hlink="hlink" folHlink="folHlink"/>
    </a:extraClrScheme>
    <a:extraClrScheme>
      <a:clrScheme name="kyoto 2">
        <a:dk1>
          <a:srgbClr val="57472B"/>
        </a:dk1>
        <a:lt1>
          <a:srgbClr val="CCECFF"/>
        </a:lt1>
        <a:dk2>
          <a:srgbClr val="003366"/>
        </a:dk2>
        <a:lt2>
          <a:srgbClr val="AB967D"/>
        </a:lt2>
        <a:accent1>
          <a:srgbClr val="FFCCCC"/>
        </a:accent1>
        <a:accent2>
          <a:srgbClr val="D8B38E"/>
        </a:accent2>
        <a:accent3>
          <a:srgbClr val="E2F4FF"/>
        </a:accent3>
        <a:accent4>
          <a:srgbClr val="493B23"/>
        </a:accent4>
        <a:accent5>
          <a:srgbClr val="FFE2E2"/>
        </a:accent5>
        <a:accent6>
          <a:srgbClr val="C4A280"/>
        </a:accent6>
        <a:hlink>
          <a:srgbClr val="CCCCFF"/>
        </a:hlink>
        <a:folHlink>
          <a:srgbClr val="FFCC99"/>
        </a:folHlink>
      </a:clrScheme>
      <a:clrMap bg1="lt1" tx1="dk1" bg2="lt2" tx2="dk2" accent1="accent1" accent2="accent2" accent3="accent3" accent4="accent4" accent5="accent5" accent6="accent6" hlink="hlink" folHlink="folHlink"/>
    </a:extraClrScheme>
    <a:extraClrScheme>
      <a:clrScheme name="kyoto 3">
        <a:dk1>
          <a:srgbClr val="000000"/>
        </a:dk1>
        <a:lt1>
          <a:srgbClr val="FFFFFF"/>
        </a:lt1>
        <a:dk2>
          <a:srgbClr val="000000"/>
        </a:dk2>
        <a:lt2>
          <a:srgbClr val="808080"/>
        </a:lt2>
        <a:accent1>
          <a:srgbClr val="DDDDDD"/>
        </a:accent1>
        <a:accent2>
          <a:srgbClr val="B2B2B2"/>
        </a:accent2>
        <a:accent3>
          <a:srgbClr val="FFFFFF"/>
        </a:accent3>
        <a:accent4>
          <a:srgbClr val="000000"/>
        </a:accent4>
        <a:accent5>
          <a:srgbClr val="EBEBEB"/>
        </a:accent5>
        <a:accent6>
          <a:srgbClr val="A1A1A1"/>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kyoto 4">
        <a:dk1>
          <a:srgbClr val="000000"/>
        </a:dk1>
        <a:lt1>
          <a:srgbClr val="003399"/>
        </a:lt1>
        <a:dk2>
          <a:srgbClr val="FFFFFF"/>
        </a:dk2>
        <a:lt2>
          <a:srgbClr val="5E553C"/>
        </a:lt2>
        <a:accent1>
          <a:srgbClr val="FFCCCC"/>
        </a:accent1>
        <a:accent2>
          <a:srgbClr val="D0A34A"/>
        </a:accent2>
        <a:accent3>
          <a:srgbClr val="AAADCA"/>
        </a:accent3>
        <a:accent4>
          <a:srgbClr val="000000"/>
        </a:accent4>
        <a:accent5>
          <a:srgbClr val="FFE2E2"/>
        </a:accent5>
        <a:accent6>
          <a:srgbClr val="BC9342"/>
        </a:accent6>
        <a:hlink>
          <a:srgbClr val="CCCCFF"/>
        </a:hlink>
        <a:folHlink>
          <a:srgbClr val="FFCC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2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7_Office テーマ">
  <a:themeElements>
    <a:clrScheme name="ジャパネスク">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Office テーマ">
  <a:themeElements>
    <a:clrScheme name="3_Office テーマ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3_Office テーマ">
      <a:majorFont>
        <a:latin typeface="Calibri"/>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3_Office テーマ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eam">
  <a:themeElements>
    <a:clrScheme name="Beam 10">
      <a:dk1>
        <a:srgbClr val="000080"/>
      </a:dk1>
      <a:lt1>
        <a:srgbClr val="FFFFFF"/>
      </a:lt1>
      <a:dk2>
        <a:srgbClr val="000099"/>
      </a:dk2>
      <a:lt2>
        <a:srgbClr val="FFFF66"/>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
      <a:clrScheme name="Beam 10">
        <a:dk1>
          <a:srgbClr val="000080"/>
        </a:dk1>
        <a:lt1>
          <a:srgbClr val="FFFFFF"/>
        </a:lt1>
        <a:dk2>
          <a:srgbClr val="000099"/>
        </a:dk2>
        <a:lt2>
          <a:srgbClr val="FFFF66"/>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11">
        <a:dk1>
          <a:srgbClr val="000080"/>
        </a:dk1>
        <a:lt1>
          <a:srgbClr val="00FFFF"/>
        </a:lt1>
        <a:dk2>
          <a:srgbClr val="000099"/>
        </a:dk2>
        <a:lt2>
          <a:srgbClr val="FFFF66"/>
        </a:lt2>
        <a:accent1>
          <a:srgbClr val="3366FF"/>
        </a:accent1>
        <a:accent2>
          <a:srgbClr val="7B46D0"/>
        </a:accent2>
        <a:accent3>
          <a:srgbClr val="AAAACA"/>
        </a:accent3>
        <a:accent4>
          <a:srgbClr val="00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標準デザイン">
  <a:themeElements>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2400" b="1"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2400" b="1"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標準デザイン">
  <a:themeElements>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_Beam">
  <a:themeElements>
    <a:clrScheme name="Beam 10">
      <a:dk1>
        <a:srgbClr val="000080"/>
      </a:dk1>
      <a:lt1>
        <a:srgbClr val="FFFFFF"/>
      </a:lt1>
      <a:dk2>
        <a:srgbClr val="000099"/>
      </a:dk2>
      <a:lt2>
        <a:srgbClr val="FFFF66"/>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
      <a:clrScheme name="Beam 10">
        <a:dk1>
          <a:srgbClr val="000080"/>
        </a:dk1>
        <a:lt1>
          <a:srgbClr val="FFFFFF"/>
        </a:lt1>
        <a:dk2>
          <a:srgbClr val="000099"/>
        </a:dk2>
        <a:lt2>
          <a:srgbClr val="FFFF66"/>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11">
        <a:dk1>
          <a:srgbClr val="000080"/>
        </a:dk1>
        <a:lt1>
          <a:srgbClr val="00FFFF"/>
        </a:lt1>
        <a:dk2>
          <a:srgbClr val="000099"/>
        </a:dk2>
        <a:lt2>
          <a:srgbClr val="FFFF66"/>
        </a:lt2>
        <a:accent1>
          <a:srgbClr val="3366FF"/>
        </a:accent1>
        <a:accent2>
          <a:srgbClr val="7B46D0"/>
        </a:accent2>
        <a:accent3>
          <a:srgbClr val="AAAACA"/>
        </a:accent3>
        <a:accent4>
          <a:srgbClr val="00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_Beam">
  <a:themeElements>
    <a:clrScheme name="Beam 10">
      <a:dk1>
        <a:srgbClr val="000080"/>
      </a:dk1>
      <a:lt1>
        <a:srgbClr val="FFFFFF"/>
      </a:lt1>
      <a:dk2>
        <a:srgbClr val="000099"/>
      </a:dk2>
      <a:lt2>
        <a:srgbClr val="FFFF66"/>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
      <a:clrScheme name="Beam 10">
        <a:dk1>
          <a:srgbClr val="000080"/>
        </a:dk1>
        <a:lt1>
          <a:srgbClr val="FFFFFF"/>
        </a:lt1>
        <a:dk2>
          <a:srgbClr val="000099"/>
        </a:dk2>
        <a:lt2>
          <a:srgbClr val="FFFF66"/>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11">
        <a:dk1>
          <a:srgbClr val="000080"/>
        </a:dk1>
        <a:lt1>
          <a:srgbClr val="00FFFF"/>
        </a:lt1>
        <a:dk2>
          <a:srgbClr val="000099"/>
        </a:dk2>
        <a:lt2>
          <a:srgbClr val="FFFF66"/>
        </a:lt2>
        <a:accent1>
          <a:srgbClr val="3366FF"/>
        </a:accent1>
        <a:accent2>
          <a:srgbClr val="7B46D0"/>
        </a:accent2>
        <a:accent3>
          <a:srgbClr val="AAAACA"/>
        </a:accent3>
        <a:accent4>
          <a:srgbClr val="00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_Beam">
  <a:themeElements>
    <a:clrScheme name="Beam 10">
      <a:dk1>
        <a:srgbClr val="000080"/>
      </a:dk1>
      <a:lt1>
        <a:srgbClr val="FFFFFF"/>
      </a:lt1>
      <a:dk2>
        <a:srgbClr val="000099"/>
      </a:dk2>
      <a:lt2>
        <a:srgbClr val="FFFF66"/>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
      <a:clrScheme name="Beam 10">
        <a:dk1>
          <a:srgbClr val="000080"/>
        </a:dk1>
        <a:lt1>
          <a:srgbClr val="FFFFFF"/>
        </a:lt1>
        <a:dk2>
          <a:srgbClr val="000099"/>
        </a:dk2>
        <a:lt2>
          <a:srgbClr val="FFFF66"/>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11">
        <a:dk1>
          <a:srgbClr val="000080"/>
        </a:dk1>
        <a:lt1>
          <a:srgbClr val="00FFFF"/>
        </a:lt1>
        <a:dk2>
          <a:srgbClr val="000099"/>
        </a:dk2>
        <a:lt2>
          <a:srgbClr val="FFFF66"/>
        </a:lt2>
        <a:accent1>
          <a:srgbClr val="3366FF"/>
        </a:accent1>
        <a:accent2>
          <a:srgbClr val="7B46D0"/>
        </a:accent2>
        <a:accent3>
          <a:srgbClr val="AAAACA"/>
        </a:accent3>
        <a:accent4>
          <a:srgbClr val="00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4_Beam">
  <a:themeElements>
    <a:clrScheme name="Beam 10">
      <a:dk1>
        <a:srgbClr val="000080"/>
      </a:dk1>
      <a:lt1>
        <a:srgbClr val="FFFFFF"/>
      </a:lt1>
      <a:dk2>
        <a:srgbClr val="000099"/>
      </a:dk2>
      <a:lt2>
        <a:srgbClr val="FFFF66"/>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
      <a:clrScheme name="Beam 10">
        <a:dk1>
          <a:srgbClr val="000080"/>
        </a:dk1>
        <a:lt1>
          <a:srgbClr val="FFFFFF"/>
        </a:lt1>
        <a:dk2>
          <a:srgbClr val="000099"/>
        </a:dk2>
        <a:lt2>
          <a:srgbClr val="FFFF66"/>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11">
        <a:dk1>
          <a:srgbClr val="000080"/>
        </a:dk1>
        <a:lt1>
          <a:srgbClr val="00FFFF"/>
        </a:lt1>
        <a:dk2>
          <a:srgbClr val="000099"/>
        </a:dk2>
        <a:lt2>
          <a:srgbClr val="FFFF66"/>
        </a:lt2>
        <a:accent1>
          <a:srgbClr val="3366FF"/>
        </a:accent1>
        <a:accent2>
          <a:srgbClr val="7B46D0"/>
        </a:accent2>
        <a:accent3>
          <a:srgbClr val="AAAACA"/>
        </a:accent3>
        <a:accent4>
          <a:srgbClr val="00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5_Beam">
  <a:themeElements>
    <a:clrScheme name="Beam 10">
      <a:dk1>
        <a:srgbClr val="000080"/>
      </a:dk1>
      <a:lt1>
        <a:srgbClr val="FFFFFF"/>
      </a:lt1>
      <a:dk2>
        <a:srgbClr val="000099"/>
      </a:dk2>
      <a:lt2>
        <a:srgbClr val="FFFF66"/>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
      <a:clrScheme name="Beam 10">
        <a:dk1>
          <a:srgbClr val="000080"/>
        </a:dk1>
        <a:lt1>
          <a:srgbClr val="FFFFFF"/>
        </a:lt1>
        <a:dk2>
          <a:srgbClr val="000099"/>
        </a:dk2>
        <a:lt2>
          <a:srgbClr val="FFFF66"/>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11">
        <a:dk1>
          <a:srgbClr val="000080"/>
        </a:dk1>
        <a:lt1>
          <a:srgbClr val="00FFFF"/>
        </a:lt1>
        <a:dk2>
          <a:srgbClr val="000099"/>
        </a:dk2>
        <a:lt2>
          <a:srgbClr val="FFFF66"/>
        </a:lt2>
        <a:accent1>
          <a:srgbClr val="3366FF"/>
        </a:accent1>
        <a:accent2>
          <a:srgbClr val="7B46D0"/>
        </a:accent2>
        <a:accent3>
          <a:srgbClr val="AAAACA"/>
        </a:accent3>
        <a:accent4>
          <a:srgbClr val="00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4_標準デザイン">
  <a:themeElements>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_標準デザイン">
  <a:themeElements>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6_標準デザイン">
  <a:themeElements>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7_標準デザイン">
  <a:themeElements>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8_標準デザイン">
  <a:themeElements>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9_標準デザイン">
  <a:themeElements>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0_標準デザイン">
  <a:themeElements>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1_標準デザイン">
  <a:themeElements>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30_標準デザイン">
  <a:themeElements>
    <a:clrScheme name="27_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7_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7_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7_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7_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7_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7_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7_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7_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3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4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4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15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0.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
    <a:dk1>
      <a:srgbClr val="000080"/>
    </a:dk1>
    <a:lt1>
      <a:srgbClr val="FFFFFF"/>
    </a:lt1>
    <a:dk2>
      <a:srgbClr val="000099"/>
    </a:dk2>
    <a:lt2>
      <a:srgbClr val="FFFF00"/>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themeOverride>
</file>

<file path=ppt/theme/themeOverride3.xml><?xml version="1.0" encoding="utf-8"?>
<a:themeOverride xmlns:a="http://schemas.openxmlformats.org/drawingml/2006/main">
  <a:clrScheme name="">
    <a:dk1>
      <a:srgbClr val="000080"/>
    </a:dk1>
    <a:lt1>
      <a:srgbClr val="FFFFFF"/>
    </a:lt1>
    <a:dk2>
      <a:srgbClr val="000099"/>
    </a:dk2>
    <a:lt2>
      <a:srgbClr val="FFFF00"/>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themeOverride>
</file>

<file path=ppt/theme/themeOverride4.xml><?xml version="1.0" encoding="utf-8"?>
<a:themeOverride xmlns:a="http://schemas.openxmlformats.org/drawingml/2006/main">
  <a:clrScheme name="">
    <a:dk1>
      <a:srgbClr val="000080"/>
    </a:dk1>
    <a:lt1>
      <a:srgbClr val="FFFFFF"/>
    </a:lt1>
    <a:dk2>
      <a:srgbClr val="000099"/>
    </a:dk2>
    <a:lt2>
      <a:srgbClr val="FFFF00"/>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themeOverride>
</file>

<file path=ppt/theme/themeOverride5.xml><?xml version="1.0" encoding="utf-8"?>
<a:themeOverride xmlns:a="http://schemas.openxmlformats.org/drawingml/2006/main">
  <a:clrScheme name="">
    <a:dk1>
      <a:srgbClr val="000080"/>
    </a:dk1>
    <a:lt1>
      <a:srgbClr val="FFFFFF"/>
    </a:lt1>
    <a:dk2>
      <a:srgbClr val="000099"/>
    </a:dk2>
    <a:lt2>
      <a:srgbClr val="FFFF00"/>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themeOverride>
</file>

<file path=ppt/theme/themeOverride6.xml><?xml version="1.0" encoding="utf-8"?>
<a:themeOverride xmlns:a="http://schemas.openxmlformats.org/drawingml/2006/main">
  <a:clrScheme name="">
    <a:dk1>
      <a:srgbClr val="000080"/>
    </a:dk1>
    <a:lt1>
      <a:srgbClr val="FFFFFF"/>
    </a:lt1>
    <a:dk2>
      <a:srgbClr val="000099"/>
    </a:dk2>
    <a:lt2>
      <a:srgbClr val="FFFF00"/>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themeOverride>
</file>

<file path=ppt/theme/themeOverride7.xml><?xml version="1.0" encoding="utf-8"?>
<a:themeOverride xmlns:a="http://schemas.openxmlformats.org/drawingml/2006/main">
  <a:clrScheme name="">
    <a:dk1>
      <a:srgbClr val="000080"/>
    </a:dk1>
    <a:lt1>
      <a:srgbClr val="FFFFFF"/>
    </a:lt1>
    <a:dk2>
      <a:srgbClr val="000099"/>
    </a:dk2>
    <a:lt2>
      <a:srgbClr val="FFFF00"/>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1620</TotalTime>
  <Words>3608</Words>
  <Application>Microsoft Office PowerPoint</Application>
  <PresentationFormat>画面に合わせる (4:3)</PresentationFormat>
  <Paragraphs>583</Paragraphs>
  <Slides>54</Slides>
  <Notes>54</Notes>
  <HiddenSlides>0</HiddenSlides>
  <MMClips>5</MMClips>
  <ScaleCrop>false</ScaleCrop>
  <HeadingPairs>
    <vt:vector size="6" baseType="variant">
      <vt:variant>
        <vt:lpstr>テーマ</vt:lpstr>
      </vt:variant>
      <vt:variant>
        <vt:i4>28</vt:i4>
      </vt:variant>
      <vt:variant>
        <vt:lpstr>埋め込まれた OLE サーバー</vt:lpstr>
      </vt:variant>
      <vt:variant>
        <vt:i4>2</vt:i4>
      </vt:variant>
      <vt:variant>
        <vt:lpstr>スライド タイトル</vt:lpstr>
      </vt:variant>
      <vt:variant>
        <vt:i4>54</vt:i4>
      </vt:variant>
    </vt:vector>
  </HeadingPairs>
  <TitlesOfParts>
    <vt:vector size="84" baseType="lpstr">
      <vt:lpstr>kyoto</vt:lpstr>
      <vt:lpstr>1_Office テーマ</vt:lpstr>
      <vt:lpstr>12_Office テーマ</vt:lpstr>
      <vt:lpstr>7_Office テーマ</vt:lpstr>
      <vt:lpstr>5_Office テーマ</vt:lpstr>
      <vt:lpstr>2_Office テーマ</vt:lpstr>
      <vt:lpstr>Beam</vt:lpstr>
      <vt:lpstr>3_標準デザイン</vt:lpstr>
      <vt:lpstr>2_標準デザイン</vt:lpstr>
      <vt:lpstr>1_Beam</vt:lpstr>
      <vt:lpstr>2_Beam</vt:lpstr>
      <vt:lpstr>3_Beam</vt:lpstr>
      <vt:lpstr>4_Beam</vt:lpstr>
      <vt:lpstr>5_Beam</vt:lpstr>
      <vt:lpstr>4_標準デザイン</vt:lpstr>
      <vt:lpstr>5_標準デザイン</vt:lpstr>
      <vt:lpstr>6_標準デザイン</vt:lpstr>
      <vt:lpstr>7_標準デザイン</vt:lpstr>
      <vt:lpstr>8_標準デザイン</vt:lpstr>
      <vt:lpstr>9_標準デザイン</vt:lpstr>
      <vt:lpstr>10_標準デザイン</vt:lpstr>
      <vt:lpstr>11_標準デザイン</vt:lpstr>
      <vt:lpstr>30_標準デザイン</vt:lpstr>
      <vt:lpstr>13_Office テーマ</vt:lpstr>
      <vt:lpstr>Office テーマ</vt:lpstr>
      <vt:lpstr>14_Office テーマ</vt:lpstr>
      <vt:lpstr>4_Office テーマ</vt:lpstr>
      <vt:lpstr>15_Office テーマ</vt:lpstr>
      <vt:lpstr>Image</vt:lpstr>
      <vt:lpstr>ビットマップ イメージ</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Cause of the Death in Dialyzed Patients in Japan 　－ The Japanese Society for Dialysis Therapy－</vt:lpstr>
      <vt:lpstr>PowerPoint プレゼンテーション</vt:lpstr>
      <vt:lpstr>Diabetic Foot Problem in Dialyzed Patient ―Gas Gangrene―</vt:lpstr>
      <vt:lpstr>Diabetic Foot Problem in Dialyzed Patient ―Gas Gangrene―</vt:lpstr>
      <vt:lpstr>Diabetic Foot Problem in Dialyzed Patient ―Gas Gangrene―</vt:lpstr>
      <vt:lpstr>PowerPoint プレゼンテーション</vt:lpstr>
      <vt:lpstr>Diabetic Amputee （A dialyzed patient after distal bypass and minor amputation）</vt:lpstr>
      <vt:lpstr>Amputation Rate before 2000 （Kyoto Medical Center , Foot Center ）</vt:lpstr>
      <vt:lpstr>Introduction of Diabetic Foot Care System</vt:lpstr>
      <vt:lpstr>Introduction of Diabetic Foot Care System</vt:lpstr>
      <vt:lpstr>Multidisciplinary Team Approach  - Kyoto Medical Center -</vt:lpstr>
      <vt:lpstr>Diabetic Foot Problem in Dialyzed Patient ―Gas Gangrene―</vt:lpstr>
      <vt:lpstr>Gas Gangrene in a Diabetic Foot Infection</vt:lpstr>
      <vt:lpstr>Gas Gangrene in a Diabetic Foot Infection</vt:lpstr>
      <vt:lpstr>PowerPoint プレゼンテーション</vt:lpstr>
      <vt:lpstr>PowerPoint プレゼンテーション</vt:lpstr>
      <vt:lpstr>PowerPoint プレゼンテーション</vt:lpstr>
      <vt:lpstr>Free Muscle Cutaneous Flap  (Rectus Abdominis Muscle)</vt:lpstr>
      <vt:lpstr>PowerPoint プレゼンテーション</vt:lpstr>
      <vt:lpstr>PowerPoint プレゼンテーション</vt:lpstr>
      <vt:lpstr>Footwear Unit - Foot Center, Kyoto Medical Center-</vt:lpstr>
      <vt:lpstr>Diabetic Charcot Foot</vt:lpstr>
      <vt:lpstr>Diabetic Charcot Foot</vt:lpstr>
      <vt:lpstr>Diabetic Amputee （A dialyzed patient after distal bypass and minor amputation）</vt:lpstr>
      <vt:lpstr>PowerPoint プレゼンテーション</vt:lpstr>
      <vt:lpstr>Diabetic Amputee （A dialyzed patient after distal bypass and minor amputation）</vt:lpstr>
      <vt:lpstr>Diabetic Amputee （A dialyzed patient after distal bypass and minor amputation）</vt:lpstr>
      <vt:lpstr>PowerPoint プレゼンテーション</vt:lpstr>
      <vt:lpstr>Outcome of Footcare （Kyoto Medical Center , Foot Center ）</vt:lpstr>
      <vt:lpstr>PowerPoint プレゼンテーション</vt:lpstr>
      <vt:lpstr>PowerPoint プレゼンテーション</vt:lpstr>
      <vt:lpstr>Cause of the death after discharge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Kyoto Foot Meeting 2009 - Practical training course of diabetic footcare for nurses-</vt:lpstr>
      <vt:lpstr>Website “ To Save the feet in WPR” -Educational materials on our website(2010.10 -)-</vt:lpstr>
      <vt:lpstr>Multinational study of diabetic foot  in the Western Pacific Region  – ASIPAC FOOT STUDY – </vt:lpstr>
      <vt:lpstr>PowerPoint プレゼンテーション</vt:lpstr>
      <vt:lpstr>ASIPAC FOOT STUDY -1,2 </vt:lpstr>
      <vt:lpstr>PowerPoint プレゼンテーション</vt:lpstr>
      <vt:lpstr>ASIPAC FOOT STUDY -3 </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of Diabetic Foot Problems in Western Pacific Region</dc:title>
  <dc:creator>Shigeo Kono</dc:creator>
  <cp:lastModifiedBy>Shigeo Kono-PC</cp:lastModifiedBy>
  <cp:revision>83</cp:revision>
  <dcterms:created xsi:type="dcterms:W3CDTF">2011-11-09T03:00:19Z</dcterms:created>
  <dcterms:modified xsi:type="dcterms:W3CDTF">2012-10-04T10:54:29Z</dcterms:modified>
</cp:coreProperties>
</file>